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5"/>
  </p:notesMasterIdLst>
  <p:handoutMasterIdLst>
    <p:handoutMasterId r:id="rId26"/>
  </p:handoutMasterIdLst>
  <p:sldIdLst>
    <p:sldId id="256" r:id="rId5"/>
    <p:sldId id="259" r:id="rId6"/>
    <p:sldId id="260" r:id="rId7"/>
    <p:sldId id="269" r:id="rId8"/>
    <p:sldId id="262" r:id="rId9"/>
    <p:sldId id="263" r:id="rId10"/>
    <p:sldId id="271" r:id="rId11"/>
    <p:sldId id="284" r:id="rId12"/>
    <p:sldId id="275" r:id="rId13"/>
    <p:sldId id="281" r:id="rId14"/>
    <p:sldId id="265" r:id="rId15"/>
    <p:sldId id="273" r:id="rId16"/>
    <p:sldId id="272" r:id="rId17"/>
    <p:sldId id="278" r:id="rId18"/>
    <p:sldId id="279" r:id="rId19"/>
    <p:sldId id="277" r:id="rId20"/>
    <p:sldId id="276" r:id="rId21"/>
    <p:sldId id="285" r:id="rId22"/>
    <p:sldId id="282" r:id="rId23"/>
    <p:sldId id="27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014067"/>
    <a:srgbClr val="014E7D"/>
    <a:srgbClr val="013657"/>
    <a:srgbClr val="01456F"/>
    <a:srgbClr val="014B79"/>
    <a:srgbClr val="0937C9"/>
    <a:srgbClr val="002774"/>
    <a:srgbClr val="929A4A"/>
    <a:srgbClr val="EAB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74" autoAdjust="0"/>
    <p:restoredTop sz="94674" autoAdjust="0"/>
  </p:normalViewPr>
  <p:slideViewPr>
    <p:cSldViewPr snapToGrid="0" showGuides="1">
      <p:cViewPr varScale="1">
        <p:scale>
          <a:sx n="73" d="100"/>
          <a:sy n="73" d="100"/>
        </p:scale>
        <p:origin x="516" y="72"/>
      </p:cViewPr>
      <p:guideLst>
        <p:guide pos="3840"/>
        <p:guide pos="597"/>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2BFC85-49E4-447A-A7E3-16153CB2FE2A}" type="datetimeFigureOut">
              <a:rPr lang="en-US" smtClean="0"/>
              <a:t>18-May-21</a:t>
            </a:fld>
            <a:endParaRPr lang="en-US" dirty="0"/>
          </a:p>
        </p:txBody>
      </p:sp>
      <p:sp>
        <p:nvSpPr>
          <p:cNvPr id="4" name="Footer Placeholder 3">
            <a:extLst>
              <a:ext uri="{FF2B5EF4-FFF2-40B4-BE49-F238E27FC236}">
                <a16:creationId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1072A3-100F-40A9-915F-8D2D9E6962D8}" type="slidenum">
              <a:rPr lang="en-US" smtClean="0"/>
              <a:t>‹#›</a:t>
            </a:fld>
            <a:endParaRPr lang="en-US" dirty="0"/>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jpg>
</file>

<file path=ppt/media/image2.gif>
</file>

<file path=ppt/media/image3.jpg>
</file>

<file path=ppt/media/image4.jp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71B50E-4C60-4F9E-B773-52059170945B}" type="datetimeFigureOut">
              <a:rPr lang="en-US" noProof="0" smtClean="0"/>
              <a:t>18-May-21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230CFA-805A-4FD3-B3A0-DAAA5993DA17}" type="slidenum">
              <a:rPr lang="en-US" noProof="0" smtClean="0"/>
              <a:t>‹#›</a:t>
            </a:fld>
            <a:endParaRPr lang="en-US" noProof="0"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0045013"/>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7537" userDrawn="1">
          <p15:clr>
            <a:srgbClr val="FBAE40"/>
          </p15:clr>
        </p15:guide>
        <p15:guide id="3" pos="138" userDrawn="1">
          <p15:clr>
            <a:srgbClr val="FBAE40"/>
          </p15:clr>
        </p15:guide>
        <p15:guide id="4" orient="horz" pos="4178" userDrawn="1">
          <p15:clr>
            <a:srgbClr val="FBAE40"/>
          </p15:clr>
        </p15:guide>
        <p15:guide id="5" orient="horz" pos="142" userDrawn="1">
          <p15:clr>
            <a:srgbClr val="FBAE40"/>
          </p15:clr>
        </p15:guide>
        <p15:guide id="6" pos="2457" userDrawn="1">
          <p15:clr>
            <a:srgbClr val="FBAE40"/>
          </p15:clr>
        </p15:guide>
        <p15:guide id="7" pos="43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920470"/>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289179159"/>
      </p:ext>
    </p:extLst>
  </p:cSld>
  <p:clrMapOvr>
    <a:masterClrMapping/>
  </p:clrMapOvr>
  <p:extLst mod="1">
    <p:ext uri="{DCECCB84-F9BA-43D5-87BE-67443E8EF086}">
      <p15:sldGuideLst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29" name="Content Placeholder 2">
            <a:extLst>
              <a:ext uri="{FF2B5EF4-FFF2-40B4-BE49-F238E27FC236}">
                <a16:creationId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07459636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4" name="Content Placeholder 2">
            <a:extLst>
              <a:ext uri="{FF2B5EF4-FFF2-40B4-BE49-F238E27FC236}">
                <a16:creationId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Content Placeholder 3">
            <a:extLst>
              <a:ext uri="{FF2B5EF4-FFF2-40B4-BE49-F238E27FC236}">
                <a16:creationId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84737700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8" name="Text Placeholder 2">
            <a:extLst>
              <a:ext uri="{FF2B5EF4-FFF2-40B4-BE49-F238E27FC236}">
                <a16:creationId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anchor="b"/>
          <a:lstStyle>
            <a:lvl1pPr marL="0" indent="0">
              <a:buNone/>
              <a:defRPr lang="en-US" b="1" dirty="0">
                <a:solidFill>
                  <a:schemeClr val="bg1"/>
                </a:solidFill>
              </a:defRPr>
            </a:lvl1pPr>
          </a:lstStyle>
          <a:p>
            <a:pPr marL="228600" lvl="0" indent="-228600"/>
            <a:r>
              <a:rPr lang="en-US" noProof="0" smtClean="0"/>
              <a:t>Edit Master text styles</a:t>
            </a:r>
          </a:p>
        </p:txBody>
      </p:sp>
      <p:sp>
        <p:nvSpPr>
          <p:cNvPr id="20" name="Text Placeholder 4">
            <a:extLst>
              <a:ext uri="{FF2B5EF4-FFF2-40B4-BE49-F238E27FC236}">
                <a16:creationId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1" name="Content Placeholder 5">
            <a:extLst>
              <a:ext uri="{FF2B5EF4-FFF2-40B4-BE49-F238E27FC236}">
                <a16:creationId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Content Placeholder 3">
            <a:extLst>
              <a:ext uri="{FF2B5EF4-FFF2-40B4-BE49-F238E27FC236}">
                <a16:creationId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86069503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4" name="Content Placeholder 2">
            <a:extLst>
              <a:ext uri="{FF2B5EF4-FFF2-40B4-BE49-F238E27FC236}">
                <a16:creationId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700659753"/>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2" name="Picture Placeholder 2">
            <a:extLst>
              <a:ext uri="{FF2B5EF4-FFF2-40B4-BE49-F238E27FC236}">
                <a16:creationId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3390840366"/>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7A5C384-78D0-4088-9411-AB679057477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extBox 17">
            <a:extLst>
              <a:ext uri="{FF2B5EF4-FFF2-40B4-BE49-F238E27FC236}">
                <a16:creationId xmlns:a16="http://schemas.microsoft.com/office/drawing/2014/main" id="{CC52C5C1-EC33-44C1-9D54-A1058BBF1812}"/>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Parallelogram 28">
              <a:extLst>
                <a:ext uri="{FF2B5EF4-FFF2-40B4-BE49-F238E27FC236}">
                  <a16:creationId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Parallelogram 29">
            <a:extLst>
              <a:ext uri="{FF2B5EF4-FFF2-40B4-BE49-F238E27FC236}">
                <a16:creationId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578C43A6-50C6-704E-BADC-6D83BADE7316}"/>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ED91439B-965F-3548-AF77-89501B24F600}"/>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19906843"/>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Tree>
    <p:extLst>
      <p:ext uri="{BB962C8B-B14F-4D97-AF65-F5344CB8AC3E}">
        <p14:creationId xmlns:p14="http://schemas.microsoft.com/office/powerpoint/2010/main" val="65841909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
        <p:nvSpPr>
          <p:cNvPr id="6" name="Text Placeholder 5">
            <a:extLst>
              <a:ext uri="{FF2B5EF4-FFF2-40B4-BE49-F238E27FC236}">
                <a16:creationId xmlns:a16="http://schemas.microsoft.com/office/drawing/2014/main" id="{C0A2D954-332B-47D0-BE9F-0F2BDE7795D8}"/>
              </a:ext>
            </a:extLst>
          </p:cNvPr>
          <p:cNvSpPr>
            <a:spLocks noGrp="1"/>
          </p:cNvSpPr>
          <p:nvPr>
            <p:ph type="body" sz="quarter" idx="12"/>
          </p:nvPr>
        </p:nvSpPr>
        <p:spPr>
          <a:xfrm>
            <a:off x="1526131" y="1979613"/>
            <a:ext cx="9139738" cy="2898775"/>
          </a:xfrm>
          <a:prstGeom prst="rect">
            <a:avLst/>
          </a:prstGeom>
        </p:spPr>
        <p:txBody>
          <a:bodyPr anchor="ctr"/>
          <a:lstStyle>
            <a:lvl1pPr marL="0" indent="0" algn="ctr">
              <a:buNone/>
              <a:defRPr sz="6000">
                <a:solidFill>
                  <a:schemeClr val="bg1"/>
                </a:solidFill>
              </a:defRPr>
            </a:lvl1pPr>
            <a:lvl2pPr marL="457200" indent="0">
              <a:buNone/>
              <a:defRPr/>
            </a:lvl2pPr>
          </a:lstStyle>
          <a:p>
            <a:pPr lvl="0"/>
            <a:r>
              <a:rPr lang="en-US" noProof="0" smtClean="0"/>
              <a:t>Edit Master text styles</a:t>
            </a:r>
          </a:p>
        </p:txBody>
      </p:sp>
    </p:spTree>
    <p:extLst>
      <p:ext uri="{BB962C8B-B14F-4D97-AF65-F5344CB8AC3E}">
        <p14:creationId xmlns:p14="http://schemas.microsoft.com/office/powerpoint/2010/main" val="66534080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Picture Placeholder 26">
            <a:extLst>
              <a:ext uri="{FF2B5EF4-FFF2-40B4-BE49-F238E27FC236}">
                <a16:creationId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23998309"/>
      </p:ext>
    </p:extLst>
  </p:cSld>
  <p:clrMapOvr>
    <a:masterClrMapping/>
  </p:clrMapOvr>
  <p:extLst mod="1">
    <p:ext uri="{DCECCB84-F9BA-43D5-87BE-67443E8EF086}">
      <p15:sldGuideLst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B3FE-9015-40FD-A870-D81B5A86A5D9}"/>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58918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01">
    <p:spTree>
      <p:nvGrpSpPr>
        <p:cNvPr id="1" name=""/>
        <p:cNvGrpSpPr/>
        <p:nvPr/>
      </p:nvGrpSpPr>
      <p:grpSpPr>
        <a:xfrm>
          <a:off x="0" y="0"/>
          <a:ext cx="0" cy="0"/>
          <a:chOff x="0" y="0"/>
          <a:chExt cx="0" cy="0"/>
        </a:xfrm>
      </p:grpSpPr>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Right Triangle 23">
            <a:extLst>
              <a:ext uri="{FF2B5EF4-FFF2-40B4-BE49-F238E27FC236}">
                <a16:creationId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3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2" name="Title 1" title="Title ">
            <a:extLst>
              <a:ext uri="{FF2B5EF4-FFF2-40B4-BE49-F238E27FC236}">
                <a16:creationId xmlns:a16="http://schemas.microsoft.com/office/drawing/2014/main" id="{20237B57-91C6-4F8B-8AA0-18FA50B0FD1D}"/>
              </a:ext>
            </a:extLst>
          </p:cNvPr>
          <p:cNvSpPr>
            <a:spLocks noGrp="1"/>
          </p:cNvSpPr>
          <p:nvPr userDrawn="1">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15" name="Picture Placeholder 14">
            <a:extLst>
              <a:ext uri="{FF2B5EF4-FFF2-40B4-BE49-F238E27FC236}">
                <a16:creationId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anchor="ctr">
            <a:noAutofit/>
          </a:bodyPr>
          <a:lstStyle>
            <a:lvl1pPr marL="0" indent="0" algn="ctr">
              <a:buNone/>
              <a:defRPr>
                <a:solidFill>
                  <a:schemeClr val="bg1"/>
                </a:solidFill>
              </a:defRPr>
            </a:lvl1pPr>
          </a:lstStyle>
          <a:p>
            <a:r>
              <a:rPr lang="en-US" noProof="0" smtClean="0"/>
              <a:t>Click icon to add picture</a:t>
            </a:r>
            <a:endParaRPr lang="en-US" noProof="0" dirty="0"/>
          </a:p>
        </p:txBody>
      </p:sp>
      <p:sp>
        <p:nvSpPr>
          <p:cNvPr id="4" name="Footer Placeholder 3">
            <a:extLst>
              <a:ext uri="{FF2B5EF4-FFF2-40B4-BE49-F238E27FC236}">
                <a16:creationId xmlns:a16="http://schemas.microsoft.com/office/drawing/2014/main" id="{5ADB14A5-A767-774C-85B8-68EF914689F6}"/>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D4B9B51B-EAA9-4B4D-A4F6-470CD95DAA79}"/>
              </a:ext>
            </a:extLst>
          </p:cNvPr>
          <p:cNvSpPr>
            <a:spLocks noGrp="1"/>
          </p:cNvSpPr>
          <p:nvPr>
            <p:ph type="sldNum" sz="quarter" idx="15"/>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4223058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02">
    <p:spTree>
      <p:nvGrpSpPr>
        <p:cNvPr id="1" name=""/>
        <p:cNvGrpSpPr/>
        <p:nvPr/>
      </p:nvGrpSpPr>
      <p:grpSpPr>
        <a:xfrm>
          <a:off x="0" y="0"/>
          <a:ext cx="0" cy="0"/>
          <a:chOff x="0" y="0"/>
          <a:chExt cx="0" cy="0"/>
        </a:xfrm>
      </p:grpSpPr>
      <p:sp>
        <p:nvSpPr>
          <p:cNvPr id="35" name="Right Triangle 34">
            <a:extLst>
              <a:ext uri="{FF2B5EF4-FFF2-40B4-BE49-F238E27FC236}">
                <a16:creationId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17">
            <a:extLst>
              <a:ext uri="{FF2B5EF4-FFF2-40B4-BE49-F238E27FC236}">
                <a16:creationId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457200" anchor="ctr">
            <a:noAutofit/>
          </a:bodyPr>
          <a:lstStyle>
            <a:lvl1pPr marL="0" indent="0" algn="r">
              <a:buNone/>
              <a:defRPr>
                <a:solidFill>
                  <a:schemeClr val="tx1"/>
                </a:solidFill>
              </a:defRPr>
            </a:lvl1pPr>
          </a:lstStyle>
          <a:p>
            <a:r>
              <a:rPr lang="en-US" noProof="0" smtClean="0"/>
              <a:t>Click icon to add picture</a:t>
            </a:r>
            <a:endParaRPr lang="en-US" noProof="0" dirty="0"/>
          </a:p>
        </p:txBody>
      </p:sp>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2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19" name="Title 1" title="Title ">
            <a:extLst>
              <a:ext uri="{FF2B5EF4-FFF2-40B4-BE49-F238E27FC236}">
                <a16:creationId xmlns:a16="http://schemas.microsoft.com/office/drawing/2014/main" id="{2DB9D671-9FC8-4306-96B7-D9D585694B83}"/>
              </a:ext>
            </a:extLst>
          </p:cNvPr>
          <p:cNvSpPr>
            <a:spLocks noGrp="1"/>
          </p:cNvSpPr>
          <p:nvPr>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2" name="Footer Placeholder 1">
            <a:extLst>
              <a:ext uri="{FF2B5EF4-FFF2-40B4-BE49-F238E27FC236}">
                <a16:creationId xmlns:a16="http://schemas.microsoft.com/office/drawing/2014/main" id="{6E55A0B9-F639-8643-9C4D-B93B8EE21A79}"/>
              </a:ext>
            </a:extLst>
          </p:cNvPr>
          <p:cNvSpPr>
            <a:spLocks noGrp="1"/>
          </p:cNvSpPr>
          <p:nvPr>
            <p:ph type="ftr" sz="quarter" idx="15"/>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D0C29282-8AC7-494D-9A8E-A26C7F69948F}"/>
              </a:ext>
            </a:extLst>
          </p:cNvPr>
          <p:cNvSpPr>
            <a:spLocks noGrp="1"/>
          </p:cNvSpPr>
          <p:nvPr>
            <p:ph type="sldNum" sz="quarter" idx="16"/>
          </p:nvPr>
        </p:nvSpPr>
        <p:spPr/>
        <p:txBody>
          <a:bodyPr/>
          <a:lstStyle/>
          <a:p>
            <a:fld id="{8699F50C-BE38-4BD0-BA84-9B090E1F2B9B}" type="slidenum">
              <a:rPr lang="en-US" noProof="0" smtClean="0"/>
              <a:t>‹#›</a:t>
            </a:fld>
            <a:endParaRPr lang="en-US" noProof="0" dirty="0"/>
          </a:p>
        </p:txBody>
      </p:sp>
      <p:sp>
        <p:nvSpPr>
          <p:cNvPr id="15" name="TextBox 14">
            <a:extLst>
              <a:ext uri="{FF2B5EF4-FFF2-40B4-BE49-F238E27FC236}">
                <a16:creationId xmlns:a16="http://schemas.microsoft.com/office/drawing/2014/main" id="{5E24A5A7-66A2-7F43-9A7A-5E13F74F8C0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Tree>
    <p:extLst>
      <p:ext uri="{BB962C8B-B14F-4D97-AF65-F5344CB8AC3E}">
        <p14:creationId xmlns:p14="http://schemas.microsoft.com/office/powerpoint/2010/main" val="428311092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ion with Subtitle">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 Placeholder 2">
            <a:extLst>
              <a:ext uri="{FF2B5EF4-FFF2-40B4-BE49-F238E27FC236}">
                <a16:creationId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anchor="b">
            <a:normAutofit/>
          </a:bodyPr>
          <a:lstStyle>
            <a:lvl1pPr marL="0" indent="0">
              <a:lnSpc>
                <a:spcPct val="100000"/>
              </a:lnSpc>
              <a:spcBef>
                <a:spcPts val="0"/>
              </a:spcBef>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18" name="Content Placeholder 3" title="Bullet Points">
            <a:extLst>
              <a:ext uri="{FF2B5EF4-FFF2-40B4-BE49-F238E27FC236}">
                <a16:creationId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19" name="Text Placeholder 4">
            <a:extLst>
              <a:ext uri="{FF2B5EF4-FFF2-40B4-BE49-F238E27FC236}">
                <a16:creationId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anchor="b">
            <a:normAutofit/>
          </a:bodyPr>
          <a:lstStyle>
            <a:lvl1pPr marL="0" indent="0">
              <a:lnSpc>
                <a:spcPct val="100000"/>
              </a:lnSpc>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Content Placeholder 5" title="Bullet Points">
            <a:extLst>
              <a:ext uri="{FF2B5EF4-FFF2-40B4-BE49-F238E27FC236}">
                <a16:creationId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24" name="Text Placeholder 4" title="Subtitle">
            <a:extLst>
              <a:ext uri="{FF2B5EF4-FFF2-40B4-BE49-F238E27FC236}">
                <a16:creationId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Tree>
    <p:extLst>
      <p:ext uri="{BB962C8B-B14F-4D97-AF65-F5344CB8AC3E}">
        <p14:creationId xmlns:p14="http://schemas.microsoft.com/office/powerpoint/2010/main" val="325654026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FB39FF5-7AF5-4963-9346-2640496A330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A4F49194-9068-41AA-B460-962319BF96A4}"/>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8" name="Group 27">
            <a:extLst>
              <a:ext uri="{FF2B5EF4-FFF2-40B4-BE49-F238E27FC236}">
                <a16:creationId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Diagonal Stripe 28">
              <a:extLst>
                <a:ext uri="{FF2B5EF4-FFF2-40B4-BE49-F238E27FC236}">
                  <a16:creationId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30" name="Straight Connector 29">
              <a:extLst>
                <a:ext uri="{FF2B5EF4-FFF2-40B4-BE49-F238E27FC236}">
                  <a16:creationId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Parallelogram 30">
              <a:extLst>
                <a:ext uri="{FF2B5EF4-FFF2-40B4-BE49-F238E27FC236}">
                  <a16:creationId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Parallelogram 32">
            <a:extLst>
              <a:ext uri="{FF2B5EF4-FFF2-40B4-BE49-F238E27FC236}">
                <a16:creationId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4" name="Text Placeholder 4" title="Subtitle">
            <a:extLst>
              <a:ext uri="{FF2B5EF4-FFF2-40B4-BE49-F238E27FC236}">
                <a16:creationId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D6990C03-1647-2044-B335-6F5F19E4E5FC}"/>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F03A7CC-E6DC-1544-BE55-15EC1718B77C}"/>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5" name="Text Placeholder 4">
            <a:extLst>
              <a:ext uri="{FF2B5EF4-FFF2-40B4-BE49-F238E27FC236}">
                <a16:creationId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a:lstStyle>
            <a:lvl1pPr marL="0" indent="0">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noProof="0"/>
              <a:t>Text here</a:t>
            </a:r>
          </a:p>
        </p:txBody>
      </p:sp>
      <p:sp>
        <p:nvSpPr>
          <p:cNvPr id="20" name="Chart Placeholder 2" title="Chart">
            <a:extLst>
              <a:ext uri="{FF2B5EF4-FFF2-40B4-BE49-F238E27FC236}">
                <a16:creationId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a:noAutofit/>
          </a:bodyPr>
          <a:lstStyle>
            <a:lvl1pPr marL="0" indent="0" algn="ctr">
              <a:buNone/>
              <a:defRPr sz="2000" b="0" i="0">
                <a:solidFill>
                  <a:schemeClr val="bg1"/>
                </a:solidFill>
                <a:latin typeface="+mn-lt"/>
                <a:cs typeface="CiscoSans ExtraLight"/>
              </a:defRPr>
            </a:lvl1pPr>
          </a:lstStyle>
          <a:p>
            <a:pPr lvl="0"/>
            <a:r>
              <a:rPr lang="en-US" noProof="0" smtClean="0"/>
              <a:t>Click icon to add chart</a:t>
            </a:r>
            <a:endParaRPr lang="en-US" noProof="0" dirty="0"/>
          </a:p>
        </p:txBody>
      </p:sp>
    </p:spTree>
    <p:extLst>
      <p:ext uri="{BB962C8B-B14F-4D97-AF65-F5344CB8AC3E}">
        <p14:creationId xmlns:p14="http://schemas.microsoft.com/office/powerpoint/2010/main" val="220047707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9EF72CE-34D2-4581-98D2-89218BC1B4E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B84020D1-D35E-497E-97F1-84A6EA9D048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arallelogram 32">
              <a:extLst>
                <a:ext uri="{FF2B5EF4-FFF2-40B4-BE49-F238E27FC236}">
                  <a16:creationId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6" name="Parallelogram 35">
            <a:extLst>
              <a:ext uri="{FF2B5EF4-FFF2-40B4-BE49-F238E27FC236}">
                <a16:creationId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7" name="Text Placeholder 4" title="Subtitle">
            <a:extLst>
              <a:ext uri="{FF2B5EF4-FFF2-40B4-BE49-F238E27FC236}">
                <a16:creationId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5750A33E-CEFE-4D43-9554-513B01B1D3D9}"/>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A960C75-8FA7-5740-9388-2B5112B2C5B9}"/>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5" name="Table Placeholder 11" title="Table">
            <a:extLst>
              <a:ext uri="{FF2B5EF4-FFF2-40B4-BE49-F238E27FC236}">
                <a16:creationId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a:noAutofit/>
          </a:bodyPr>
          <a:lstStyle>
            <a:lvl1pPr marL="0" indent="0" algn="ctr">
              <a:buNone/>
              <a:defRPr sz="2000" baseline="0">
                <a:solidFill>
                  <a:schemeClr val="bg1"/>
                </a:solidFill>
                <a:latin typeface="+mn-lt"/>
              </a:defRPr>
            </a:lvl1pPr>
          </a:lstStyle>
          <a:p>
            <a:pPr lvl="0"/>
            <a:r>
              <a:rPr lang="en-US" noProof="0" smtClean="0"/>
              <a:t>Click icon to add table</a:t>
            </a:r>
            <a:endParaRPr lang="en-US" noProof="0" dirty="0"/>
          </a:p>
        </p:txBody>
      </p:sp>
    </p:spTree>
    <p:extLst>
      <p:ext uri="{BB962C8B-B14F-4D97-AF65-F5344CB8AC3E}">
        <p14:creationId xmlns:p14="http://schemas.microsoft.com/office/powerpoint/2010/main" val="341506091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AFD81C-E6E5-4292-828B-BD147E6DEAB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ight Triangle 3">
            <a:extLst>
              <a:ext uri="{FF2B5EF4-FFF2-40B4-BE49-F238E27FC236}">
                <a16:creationId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Picture Placeholder 31" title="Image">
            <a:extLst>
              <a:ext uri="{FF2B5EF4-FFF2-40B4-BE49-F238E27FC236}">
                <a16:creationId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cxnSp>
        <p:nvCxnSpPr>
          <p:cNvPr id="6" name="Straight Connector 5">
            <a:extLst>
              <a:ext uri="{FF2B5EF4-FFF2-40B4-BE49-F238E27FC236}">
                <a16:creationId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itle 1" title="Title ">
            <a:extLst>
              <a:ext uri="{FF2B5EF4-FFF2-40B4-BE49-F238E27FC236}">
                <a16:creationId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anchor="ctr">
            <a:normAutofit/>
          </a:bodyPr>
          <a:lstStyle>
            <a:lvl1pPr>
              <a:defRPr sz="3600" b="1">
                <a:solidFill>
                  <a:schemeClr val="tx1"/>
                </a:solidFill>
              </a:defRPr>
            </a:lvl1pPr>
          </a:lstStyle>
          <a:p>
            <a:r>
              <a:rPr lang="en-US" noProof="0"/>
              <a:t>Add Caption Here</a:t>
            </a:r>
          </a:p>
        </p:txBody>
      </p:sp>
    </p:spTree>
    <p:extLst>
      <p:ext uri="{BB962C8B-B14F-4D97-AF65-F5344CB8AC3E}">
        <p14:creationId xmlns:p14="http://schemas.microsoft.com/office/powerpoint/2010/main" val="4237576771"/>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0A6720D-B182-4290-BD91-1D1E4D930603}"/>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3">
            <a:extLst>
              <a:ext uri="{FF2B5EF4-FFF2-40B4-BE49-F238E27FC236}">
                <a16:creationId xmlns:a16="http://schemas.microsoft.com/office/drawing/2014/main" id="{A488AB73-8058-4FB5-9619-FCECCA9F3941}"/>
              </a:ext>
            </a:extLst>
          </p:cNvPr>
          <p:cNvSpPr>
            <a:spLocks noGrp="1"/>
          </p:cNvSpPr>
          <p:nvPr>
            <p:ph type="body" sz="quarter" idx="15" hasCustomPrompt="1"/>
          </p:nvPr>
        </p:nvSpPr>
        <p:spPr>
          <a:xfrm>
            <a:off x="6822929" y="3461163"/>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Name</a:t>
            </a:r>
          </a:p>
        </p:txBody>
      </p:sp>
      <p:sp>
        <p:nvSpPr>
          <p:cNvPr id="10" name="Text Placeholder 4">
            <a:extLst>
              <a:ext uri="{FF2B5EF4-FFF2-40B4-BE49-F238E27FC236}">
                <a16:creationId xmlns:a16="http://schemas.microsoft.com/office/drawing/2014/main" id="{359BE165-3EB5-4C11-8B53-6E98C0BC2E65}"/>
              </a:ext>
            </a:extLst>
          </p:cNvPr>
          <p:cNvSpPr>
            <a:spLocks noGrp="1"/>
          </p:cNvSpPr>
          <p:nvPr>
            <p:ph type="body" sz="quarter" idx="16" hasCustomPrompt="1"/>
          </p:nvPr>
        </p:nvSpPr>
        <p:spPr>
          <a:xfrm>
            <a:off x="6822929" y="3839451"/>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Phone Number</a:t>
            </a:r>
          </a:p>
        </p:txBody>
      </p:sp>
      <p:sp>
        <p:nvSpPr>
          <p:cNvPr id="11" name="Text Placeholder 5">
            <a:extLst>
              <a:ext uri="{FF2B5EF4-FFF2-40B4-BE49-F238E27FC236}">
                <a16:creationId xmlns:a16="http://schemas.microsoft.com/office/drawing/2014/main" id="{79D05293-35AD-495F-A7AE-942398090B15}"/>
              </a:ext>
            </a:extLst>
          </p:cNvPr>
          <p:cNvSpPr>
            <a:spLocks noGrp="1"/>
          </p:cNvSpPr>
          <p:nvPr>
            <p:ph type="body" sz="quarter" idx="17" hasCustomPrompt="1"/>
          </p:nvPr>
        </p:nvSpPr>
        <p:spPr>
          <a:xfrm>
            <a:off x="6822928" y="4216669"/>
            <a:ext cx="3445783" cy="289070"/>
          </a:xfrm>
          <a:prstGeom prst="rect">
            <a:avLst/>
          </a:prstGeom>
        </p:spPr>
        <p:txBody>
          <a:bodyPr/>
          <a:lstStyle>
            <a:lvl1pPr marL="0" indent="0">
              <a:buNone/>
              <a:defRPr sz="1800">
                <a:latin typeface="+mn-lt"/>
                <a:cs typeface="Calibri Light" panose="020F0302020204030204" pitchFamily="34" charset="0"/>
              </a:defRPr>
            </a:lvl1pPr>
          </a:lstStyle>
          <a:p>
            <a:r>
              <a:rPr lang="en-US" noProof="0"/>
              <a:t>Email </a:t>
            </a:r>
          </a:p>
        </p:txBody>
      </p:sp>
      <p:sp>
        <p:nvSpPr>
          <p:cNvPr id="13" name="Text Placeholder 21">
            <a:extLst>
              <a:ext uri="{FF2B5EF4-FFF2-40B4-BE49-F238E27FC236}">
                <a16:creationId xmlns:a16="http://schemas.microsoft.com/office/drawing/2014/main" id="{997A03F2-8D8A-4425-9F56-66DB33CE11A1}"/>
              </a:ext>
            </a:extLst>
          </p:cNvPr>
          <p:cNvSpPr>
            <a:spLocks noGrp="1"/>
          </p:cNvSpPr>
          <p:nvPr>
            <p:ph type="body" sz="quarter" idx="18" hasCustomPrompt="1"/>
          </p:nvPr>
        </p:nvSpPr>
        <p:spPr>
          <a:xfrm>
            <a:off x="6822929" y="4594957"/>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Company Website</a:t>
            </a:r>
          </a:p>
        </p:txBody>
      </p:sp>
      <p:sp>
        <p:nvSpPr>
          <p:cNvPr id="14" name="Shape 4157">
            <a:extLst>
              <a:ext uri="{FF2B5EF4-FFF2-40B4-BE49-F238E27FC236}">
                <a16:creationId xmlns:a16="http://schemas.microsoft.com/office/drawing/2014/main" id="{A30A8F28-98F4-425F-A750-78192A157DF4}"/>
              </a:ext>
            </a:extLst>
          </p:cNvPr>
          <p:cNvSpPr/>
          <p:nvPr userDrawn="1"/>
        </p:nvSpPr>
        <p:spPr>
          <a:xfrm>
            <a:off x="6458938" y="3505247"/>
            <a:ext cx="258875" cy="25887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5" name="Shape 4186">
            <a:extLst>
              <a:ext uri="{FF2B5EF4-FFF2-40B4-BE49-F238E27FC236}">
                <a16:creationId xmlns:a16="http://schemas.microsoft.com/office/drawing/2014/main" id="{2F84D399-8148-4E86-A1E4-BE7D1D81383A}"/>
              </a:ext>
            </a:extLst>
          </p:cNvPr>
          <p:cNvSpPr/>
          <p:nvPr userDrawn="1"/>
        </p:nvSpPr>
        <p:spPr>
          <a:xfrm>
            <a:off x="6507622" y="3897986"/>
            <a:ext cx="161507" cy="29609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9" name="Shape 4379">
            <a:extLst>
              <a:ext uri="{FF2B5EF4-FFF2-40B4-BE49-F238E27FC236}">
                <a16:creationId xmlns:a16="http://schemas.microsoft.com/office/drawing/2014/main" id="{E4408FF8-E342-42F8-BBE9-1220822B5E99}"/>
              </a:ext>
            </a:extLst>
          </p:cNvPr>
          <p:cNvSpPr/>
          <p:nvPr userDrawn="1"/>
        </p:nvSpPr>
        <p:spPr>
          <a:xfrm>
            <a:off x="6458938" y="4327945"/>
            <a:ext cx="258875" cy="188273"/>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0" name="Shape 4487">
            <a:extLst>
              <a:ext uri="{FF2B5EF4-FFF2-40B4-BE49-F238E27FC236}">
                <a16:creationId xmlns:a16="http://schemas.microsoft.com/office/drawing/2014/main" id="{11D27456-C005-4109-9E74-0B692200A0B3}"/>
              </a:ext>
            </a:extLst>
          </p:cNvPr>
          <p:cNvSpPr/>
          <p:nvPr userDrawn="1"/>
        </p:nvSpPr>
        <p:spPr>
          <a:xfrm>
            <a:off x="6471716" y="4650082"/>
            <a:ext cx="233318" cy="23331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1" name="Right Triangle 20">
            <a:extLst>
              <a:ext uri="{FF2B5EF4-FFF2-40B4-BE49-F238E27FC236}">
                <a16:creationId xmlns:a16="http://schemas.microsoft.com/office/drawing/2014/main" id="{FDDD2B84-3CB9-4567-8C91-C538E8A1C89F}"/>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34EF3020-1476-41B1-9FE7-B476A25C53D3}"/>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B64EC3-B232-415D-8E27-EB3E24D13922}"/>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61CE2F-F199-4242-AC6C-692676B81FF1}"/>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Picture Placeholder 24">
            <a:extLst>
              <a:ext uri="{FF2B5EF4-FFF2-40B4-BE49-F238E27FC236}">
                <a16:creationId xmlns:a16="http://schemas.microsoft.com/office/drawing/2014/main" id="{89C0506D-0CA6-4583-9D04-24E7F4D16AD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oAutofit/>
          </a:bodyPr>
          <a:lstStyle>
            <a:lvl1pPr marL="0" indent="0">
              <a:buNone/>
              <a:defRPr>
                <a:solidFill>
                  <a:schemeClr val="bg1"/>
                </a:solidFill>
              </a:defRPr>
            </a:lvl1pPr>
          </a:lstStyle>
          <a:p>
            <a:r>
              <a:rPr lang="en-US" noProof="0" smtClean="0"/>
              <a:t>Click icon to add picture</a:t>
            </a:r>
            <a:endParaRPr lang="en-US" noProof="0" dirty="0"/>
          </a:p>
        </p:txBody>
      </p: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1821022"/>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3839051282"/>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BDB16155-303B-403D-8B49-D4CEE47D6863}"/>
              </a:ext>
            </a:extLst>
          </p:cNvPr>
          <p:cNvSpPr>
            <a:spLocks noGrp="1"/>
          </p:cNvSpPr>
          <p:nvPr>
            <p:ph type="ftr" sz="quarter" idx="3"/>
          </p:nvPr>
        </p:nvSpPr>
        <p:spPr>
          <a:xfrm>
            <a:off x="338530" y="6356350"/>
            <a:ext cx="4114800" cy="365125"/>
          </a:xfrm>
          <a:prstGeom prst="rect">
            <a:avLst/>
          </a:prstGeom>
        </p:spPr>
        <p:txBody>
          <a:bodyPr vert="horz" lIns="91440" tIns="45720" rIns="91440" bIns="45720" rtlCol="0" anchor="ctr"/>
          <a:lstStyle>
            <a:lvl1pPr algn="l">
              <a:defRPr sz="1200">
                <a:solidFill>
                  <a:schemeClr val="bg2"/>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6B915EF5-4ABE-4759-AC09-679CD6083A55}"/>
              </a:ext>
            </a:extLst>
          </p:cNvPr>
          <p:cNvSpPr>
            <a:spLocks noGrp="1"/>
          </p:cNvSpPr>
          <p:nvPr>
            <p:ph type="sldNum" sz="quarter" idx="4"/>
          </p:nvPr>
        </p:nvSpPr>
        <p:spPr>
          <a:xfrm>
            <a:off x="11146971" y="6356350"/>
            <a:ext cx="740227" cy="365125"/>
          </a:xfrm>
          <a:prstGeom prst="rect">
            <a:avLst/>
          </a:prstGeom>
        </p:spPr>
        <p:txBody>
          <a:bodyPr vert="horz" lIns="91440" tIns="45720" rIns="91440" bIns="45720" rtlCol="0" anchor="ctr"/>
          <a:lstStyle>
            <a:lvl1pPr algn="r">
              <a:defRPr sz="1200">
                <a:solidFill>
                  <a:schemeClr val="bg2"/>
                </a:solidFill>
              </a:defRPr>
            </a:lvl1pPr>
          </a:lstStyle>
          <a:p>
            <a:fld id="{8699F50C-BE38-4BD0-BA84-9B090E1F2B9B}" type="slidenum">
              <a:rPr lang="en-US" noProof="0" smtClean="0"/>
              <a:pPr/>
              <a:t>‹#›</a:t>
            </a:fld>
            <a:endParaRPr lang="en-US" noProof="0" dirty="0"/>
          </a:p>
        </p:txBody>
      </p:sp>
      <p:sp>
        <p:nvSpPr>
          <p:cNvPr id="9" name="Title Placeholder 8">
            <a:extLst>
              <a:ext uri="{FF2B5EF4-FFF2-40B4-BE49-F238E27FC236}">
                <a16:creationId xmlns:a16="http://schemas.microsoft.com/office/drawing/2014/main" id="{AA2D2B61-D240-024D-AD60-4162EF1528B9}"/>
              </a:ext>
            </a:extLst>
          </p:cNvPr>
          <p:cNvSpPr>
            <a:spLocks noGrp="1"/>
          </p:cNvSpPr>
          <p:nvPr>
            <p:ph type="title"/>
          </p:nvPr>
        </p:nvSpPr>
        <p:spPr>
          <a:xfrm>
            <a:off x="518678" y="209029"/>
            <a:ext cx="10835122" cy="1147968"/>
          </a:xfrm>
          <a:prstGeom prst="rect">
            <a:avLst/>
          </a:prstGeom>
        </p:spPr>
        <p:txBody>
          <a:bodyPr vert="horz" lIns="91440" tIns="45720" rIns="91440" bIns="0" rtlCol="0" anchor="b">
            <a:normAutofit/>
          </a:bodyPr>
          <a:lstStyle/>
          <a:p>
            <a:r>
              <a:rPr lang="en-US" noProof="0" smtClean="0"/>
              <a:t>Click to edit Master title style</a:t>
            </a:r>
            <a:endParaRPr lang="en-US" noProof="0"/>
          </a:p>
        </p:txBody>
      </p:sp>
    </p:spTree>
    <p:extLst>
      <p:ext uri="{BB962C8B-B14F-4D97-AF65-F5344CB8AC3E}">
        <p14:creationId xmlns:p14="http://schemas.microsoft.com/office/powerpoint/2010/main" val="156488508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85" r:id="rId3"/>
    <p:sldLayoutId id="2147483706" r:id="rId4"/>
    <p:sldLayoutId id="2147483708" r:id="rId5"/>
    <p:sldLayoutId id="2147483704" r:id="rId6"/>
    <p:sldLayoutId id="2147483689" r:id="rId7"/>
    <p:sldLayoutId id="2147483668" r:id="rId8"/>
    <p:sldLayoutId id="2147483707" r:id="rId9"/>
    <p:sldLayoutId id="2147483710" r:id="rId10"/>
    <p:sldLayoutId id="2147483709" r:id="rId11"/>
    <p:sldLayoutId id="2147483711" r:id="rId12"/>
    <p:sldLayoutId id="2147483712" r:id="rId13"/>
    <p:sldLayoutId id="2147483713" r:id="rId14"/>
    <p:sldLayoutId id="2147483714" r:id="rId15"/>
    <p:sldLayoutId id="2147483715" r:id="rId16"/>
    <p:sldLayoutId id="2147483692" r:id="rId17"/>
    <p:sldLayoutId id="2147483697" r:id="rId18"/>
    <p:sldLayoutId id="2147483716" r:id="rId19"/>
    <p:sldLayoutId id="2147483674" r:id="rId20"/>
  </p:sldLayoutIdLst>
  <p:hf hdr="0"/>
  <p:txStyles>
    <p:titleStyle>
      <a:lvl1pPr algn="l" defTabSz="914400" rtl="0" eaLnBrk="1" latinLnBrk="0" hangingPunct="1">
        <a:lnSpc>
          <a:spcPct val="90000"/>
        </a:lnSpc>
        <a:spcBef>
          <a:spcPct val="0"/>
        </a:spcBef>
        <a:buNone/>
        <a:defRPr lang="en-IN" sz="44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Building image">
            <a:extLst>
              <a:ext uri="{FF2B5EF4-FFF2-40B4-BE49-F238E27FC236}">
                <a16:creationId xmlns:a16="http://schemas.microsoft.com/office/drawing/2014/main" id="{257F6BCE-75BB-4ECD-BEA5-21C36A9CC0E9}"/>
              </a:ext>
              <a:ext uri="{C183D7F6-B498-43B3-948B-1728B52AA6E4}">
                <adec:decorative xmlns="" xmlns:adec="http://schemas.microsoft.com/office/drawing/2017/decorative" val="0"/>
              </a:ext>
            </a:extLst>
          </p:cNvPr>
          <p:cNvPicPr>
            <a:picLocks noGrp="1" noChangeAspect="1"/>
          </p:cNvPicPr>
          <p:nvPr>
            <p:ph type="pic" sz="quarter" idx="13"/>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l="20743" r="20743"/>
          <a:stretch>
            <a:fillRect/>
          </a:stretch>
        </p:blipFill>
        <p:spPr>
          <a:xfrm>
            <a:off x="1646246" y="691126"/>
            <a:ext cx="4428523" cy="5137089"/>
          </a:xfrm>
        </p:spPr>
      </p:pic>
      <p:sp>
        <p:nvSpPr>
          <p:cNvPr id="2" name="Title 1">
            <a:extLst>
              <a:ext uri="{FF2B5EF4-FFF2-40B4-BE49-F238E27FC236}">
                <a16:creationId xmlns:a16="http://schemas.microsoft.com/office/drawing/2014/main" id="{3D638ACE-163E-40EB-A458-E794C67EA2A6}"/>
              </a:ext>
            </a:extLst>
          </p:cNvPr>
          <p:cNvSpPr>
            <a:spLocks noGrp="1"/>
          </p:cNvSpPr>
          <p:nvPr>
            <p:ph type="ctrTitle"/>
          </p:nvPr>
        </p:nvSpPr>
        <p:spPr/>
        <p:txBody>
          <a:bodyPr/>
          <a:lstStyle/>
          <a:p>
            <a:r>
              <a:rPr lang="en-US" dirty="0" smtClean="0"/>
              <a:t>Alpha Assistant</a:t>
            </a:r>
            <a:endParaRPr lang="en-US" b="0" dirty="0"/>
          </a:p>
        </p:txBody>
      </p:sp>
      <p:sp>
        <p:nvSpPr>
          <p:cNvPr id="3" name="Subtitle 2">
            <a:extLst>
              <a:ext uri="{FF2B5EF4-FFF2-40B4-BE49-F238E27FC236}">
                <a16:creationId xmlns:a16="http://schemas.microsoft.com/office/drawing/2014/main" id="{5C9205DF-8F5E-49F7-B00E-6F58293F5130}"/>
              </a:ext>
            </a:extLst>
          </p:cNvPr>
          <p:cNvSpPr>
            <a:spLocks noGrp="1"/>
          </p:cNvSpPr>
          <p:nvPr>
            <p:ph type="subTitle" idx="1"/>
          </p:nvPr>
        </p:nvSpPr>
        <p:spPr/>
        <p:txBody>
          <a:bodyPr/>
          <a:lstStyle/>
          <a:p>
            <a:r>
              <a:rPr lang="en-US" dirty="0" smtClean="0"/>
              <a:t>Personal voice assistant.</a:t>
            </a:r>
            <a:endParaRPr lang="en-US"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1776"/>
            <a:ext cx="7620000" cy="5715000"/>
          </a:xfrm>
          <a:prstGeom prst="rect">
            <a:avLst/>
          </a:prstGeom>
        </p:spPr>
      </p:pic>
    </p:spTree>
    <p:extLst>
      <p:ext uri="{BB962C8B-B14F-4D97-AF65-F5344CB8AC3E}">
        <p14:creationId xmlns:p14="http://schemas.microsoft.com/office/powerpoint/2010/main" val="3980699782"/>
      </p:ext>
    </p:extLst>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10</a:t>
            </a:fld>
            <a:endParaRPr lang="en-US" dirty="0"/>
          </a:p>
        </p:txBody>
      </p:sp>
      <p:pic>
        <p:nvPicPr>
          <p:cNvPr id="2" name="Picture 1"/>
          <p:cNvPicPr>
            <a:picLocks noChangeAspect="1"/>
          </p:cNvPicPr>
          <p:nvPr/>
        </p:nvPicPr>
        <p:blipFill>
          <a:blip r:embed="rId2"/>
          <a:stretch>
            <a:fillRect/>
          </a:stretch>
        </p:blipFill>
        <p:spPr>
          <a:xfrm>
            <a:off x="338530" y="295184"/>
            <a:ext cx="11443062" cy="6061166"/>
          </a:xfrm>
          <a:prstGeom prst="rect">
            <a:avLst/>
          </a:prstGeom>
        </p:spPr>
      </p:pic>
    </p:spTree>
    <p:extLst>
      <p:ext uri="{BB962C8B-B14F-4D97-AF65-F5344CB8AC3E}">
        <p14:creationId xmlns:p14="http://schemas.microsoft.com/office/powerpoint/2010/main" val="2418686929"/>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09582"/>
            <a:ext cx="8333222" cy="939798"/>
          </a:xfrm>
        </p:spPr>
        <p:txBody>
          <a:bodyPr/>
          <a:lstStyle/>
          <a:p>
            <a:r>
              <a:rPr lang="en-US" dirty="0" smtClean="0"/>
              <a:t>INPUT:</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2250" y="1824037"/>
            <a:ext cx="6667500" cy="3209925"/>
          </a:xfrm>
          <a:prstGeom prst="rect">
            <a:avLst/>
          </a:prstGeom>
        </p:spPr>
      </p:pic>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5485" r="5485"/>
          <a:stretch>
            <a:fillRect/>
          </a:stretch>
        </p:blipFill>
        <p:spPr>
          <a:xfrm>
            <a:off x="91440" y="1188720"/>
            <a:ext cx="11913326" cy="5394643"/>
          </a:xfrm>
        </p:spPr>
      </p:pic>
    </p:spTree>
    <p:extLst>
      <p:ext uri="{BB962C8B-B14F-4D97-AF65-F5344CB8AC3E}">
        <p14:creationId xmlns:p14="http://schemas.microsoft.com/office/powerpoint/2010/main" val="2009224050"/>
      </p:ext>
    </p:extLst>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12</a:t>
            </a:fld>
            <a:endParaRPr lang="en-US" dirty="0"/>
          </a:p>
        </p:txBody>
      </p:sp>
      <p:pic>
        <p:nvPicPr>
          <p:cNvPr id="4" name="Picture 3"/>
          <p:cNvPicPr>
            <a:picLocks noChangeAspect="1"/>
          </p:cNvPicPr>
          <p:nvPr/>
        </p:nvPicPr>
        <p:blipFill>
          <a:blip r:embed="rId2"/>
          <a:stretch>
            <a:fillRect/>
          </a:stretch>
        </p:blipFill>
        <p:spPr>
          <a:xfrm>
            <a:off x="5212080" y="129668"/>
            <a:ext cx="6479177" cy="659180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flipH="1">
            <a:off x="338528" y="2168435"/>
            <a:ext cx="4677610" cy="769441"/>
          </a:xfrm>
          <a:prstGeom prst="rect">
            <a:avLst/>
          </a:prstGeom>
          <a:noFill/>
        </p:spPr>
        <p:txBody>
          <a:bodyPr wrap="square" rtlCol="0">
            <a:spAutoFit/>
          </a:bodyPr>
          <a:lstStyle/>
          <a:p>
            <a:r>
              <a:rPr lang="en-US" sz="4400" b="1" dirty="0" smtClean="0">
                <a:solidFill>
                  <a:schemeClr val="accent1"/>
                </a:solidFill>
              </a:rPr>
              <a:t>OUTPUT SCREEN:</a:t>
            </a:r>
            <a:endParaRPr lang="en-US" sz="4400" b="1" dirty="0">
              <a:solidFill>
                <a:schemeClr val="accent1"/>
              </a:solidFill>
            </a:endParaRPr>
          </a:p>
        </p:txBody>
      </p:sp>
    </p:spTree>
    <p:extLst>
      <p:ext uri="{BB962C8B-B14F-4D97-AF65-F5344CB8AC3E}">
        <p14:creationId xmlns:p14="http://schemas.microsoft.com/office/powerpoint/2010/main" val="2734445935"/>
      </p:ext>
    </p:extLst>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13</a:t>
            </a:fld>
            <a:endParaRPr lang="en-US" dirty="0"/>
          </a:p>
        </p:txBody>
      </p:sp>
      <p:pic>
        <p:nvPicPr>
          <p:cNvPr id="2" name="Picture 1"/>
          <p:cNvPicPr>
            <a:picLocks noChangeAspect="1"/>
          </p:cNvPicPr>
          <p:nvPr/>
        </p:nvPicPr>
        <p:blipFill>
          <a:blip r:embed="rId2"/>
          <a:stretch>
            <a:fillRect/>
          </a:stretch>
        </p:blipFill>
        <p:spPr>
          <a:xfrm>
            <a:off x="609600" y="723900"/>
            <a:ext cx="10537371" cy="5029200"/>
          </a:xfrm>
          <a:prstGeom prst="rect">
            <a:avLst/>
          </a:prstGeom>
        </p:spPr>
      </p:pic>
    </p:spTree>
    <p:extLst>
      <p:ext uri="{BB962C8B-B14F-4D97-AF65-F5344CB8AC3E}">
        <p14:creationId xmlns:p14="http://schemas.microsoft.com/office/powerpoint/2010/main" val="1437948288"/>
      </p:ext>
    </p:extLst>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14</a:t>
            </a:fld>
            <a:endParaRPr lang="en-US" dirty="0"/>
          </a:p>
        </p:txBody>
      </p:sp>
      <p:pic>
        <p:nvPicPr>
          <p:cNvPr id="3" name="Picture 2"/>
          <p:cNvPicPr>
            <a:picLocks noChangeAspect="1"/>
          </p:cNvPicPr>
          <p:nvPr/>
        </p:nvPicPr>
        <p:blipFill>
          <a:blip r:embed="rId2"/>
          <a:stretch>
            <a:fillRect/>
          </a:stretch>
        </p:blipFill>
        <p:spPr>
          <a:xfrm>
            <a:off x="876300" y="685800"/>
            <a:ext cx="10091737" cy="5257799"/>
          </a:xfrm>
          <a:prstGeom prst="rect">
            <a:avLst/>
          </a:prstGeom>
        </p:spPr>
      </p:pic>
    </p:spTree>
    <p:extLst>
      <p:ext uri="{BB962C8B-B14F-4D97-AF65-F5344CB8AC3E}">
        <p14:creationId xmlns:p14="http://schemas.microsoft.com/office/powerpoint/2010/main" val="1627226973"/>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15</a:t>
            </a:fld>
            <a:endParaRPr lang="en-US" dirty="0"/>
          </a:p>
        </p:txBody>
      </p:sp>
      <p:pic>
        <p:nvPicPr>
          <p:cNvPr id="3" name="Picture 2"/>
          <p:cNvPicPr>
            <a:picLocks noChangeAspect="1"/>
          </p:cNvPicPr>
          <p:nvPr/>
        </p:nvPicPr>
        <p:blipFill>
          <a:blip r:embed="rId2"/>
          <a:stretch>
            <a:fillRect/>
          </a:stretch>
        </p:blipFill>
        <p:spPr>
          <a:xfrm>
            <a:off x="233227" y="855253"/>
            <a:ext cx="4514850" cy="2238375"/>
          </a:xfrm>
          <a:prstGeom prst="rect">
            <a:avLst/>
          </a:prstGeom>
        </p:spPr>
      </p:pic>
      <p:pic>
        <p:nvPicPr>
          <p:cNvPr id="4" name="Picture 3"/>
          <p:cNvPicPr>
            <a:picLocks noChangeAspect="1"/>
          </p:cNvPicPr>
          <p:nvPr/>
        </p:nvPicPr>
        <p:blipFill>
          <a:blip r:embed="rId3"/>
          <a:stretch>
            <a:fillRect/>
          </a:stretch>
        </p:blipFill>
        <p:spPr>
          <a:xfrm>
            <a:off x="1400310" y="3348037"/>
            <a:ext cx="10304010" cy="3190875"/>
          </a:xfrm>
          <a:prstGeom prst="rect">
            <a:avLst/>
          </a:prstGeom>
        </p:spPr>
      </p:pic>
    </p:spTree>
    <p:extLst>
      <p:ext uri="{BB962C8B-B14F-4D97-AF65-F5344CB8AC3E}">
        <p14:creationId xmlns:p14="http://schemas.microsoft.com/office/powerpoint/2010/main" val="488527186"/>
      </p:ext>
    </p:extLst>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16</a:t>
            </a:fld>
            <a:endParaRPr lang="en-US" dirty="0"/>
          </a:p>
        </p:txBody>
      </p:sp>
      <p:sp>
        <p:nvSpPr>
          <p:cNvPr id="4" name="Oval 3"/>
          <p:cNvSpPr/>
          <p:nvPr/>
        </p:nvSpPr>
        <p:spPr>
          <a:xfrm>
            <a:off x="38117" y="2331720"/>
            <a:ext cx="1479371" cy="133567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p>
        </p:txBody>
      </p:sp>
      <p:sp>
        <p:nvSpPr>
          <p:cNvPr id="5" name="Rounded Rectangle 4"/>
          <p:cNvSpPr/>
          <p:nvPr/>
        </p:nvSpPr>
        <p:spPr>
          <a:xfrm>
            <a:off x="2141758" y="2514601"/>
            <a:ext cx="1509865" cy="9927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amond 5"/>
          <p:cNvSpPr/>
          <p:nvPr/>
        </p:nvSpPr>
        <p:spPr>
          <a:xfrm rot="16200000">
            <a:off x="4039699" y="3595552"/>
            <a:ext cx="1626324" cy="162632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6498234" y="3944983"/>
            <a:ext cx="1783618" cy="10597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940326" y="713296"/>
            <a:ext cx="1502229" cy="1175657"/>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Oval 12"/>
          <p:cNvSpPr/>
          <p:nvPr/>
        </p:nvSpPr>
        <p:spPr>
          <a:xfrm>
            <a:off x="9349745" y="1454202"/>
            <a:ext cx="1502229" cy="1175657"/>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Oval 13"/>
          <p:cNvSpPr/>
          <p:nvPr/>
        </p:nvSpPr>
        <p:spPr>
          <a:xfrm>
            <a:off x="10180597" y="3224891"/>
            <a:ext cx="1502229" cy="1175657"/>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Oval 14"/>
          <p:cNvSpPr/>
          <p:nvPr/>
        </p:nvSpPr>
        <p:spPr>
          <a:xfrm>
            <a:off x="9527178" y="5252972"/>
            <a:ext cx="1502229" cy="127678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p:cNvSpPr txBox="1"/>
          <p:nvPr/>
        </p:nvSpPr>
        <p:spPr>
          <a:xfrm>
            <a:off x="2250078" y="2687824"/>
            <a:ext cx="1293223" cy="646331"/>
          </a:xfrm>
          <a:prstGeom prst="rect">
            <a:avLst/>
          </a:prstGeom>
          <a:noFill/>
        </p:spPr>
        <p:txBody>
          <a:bodyPr wrap="square" rtlCol="0">
            <a:spAutoFit/>
          </a:bodyPr>
          <a:lstStyle/>
          <a:p>
            <a:r>
              <a:rPr lang="en-US" sz="3600" b="1" dirty="0" smtClean="0">
                <a:solidFill>
                  <a:schemeClr val="bg1"/>
                </a:solidFill>
              </a:rPr>
              <a:t>USER</a:t>
            </a:r>
            <a:endParaRPr lang="en-US" sz="3600" b="1" dirty="0">
              <a:solidFill>
                <a:schemeClr val="bg1"/>
              </a:solidFill>
            </a:endParaRPr>
          </a:p>
        </p:txBody>
      </p:sp>
      <p:sp>
        <p:nvSpPr>
          <p:cNvPr id="17" name="TextBox 16"/>
          <p:cNvSpPr txBox="1"/>
          <p:nvPr/>
        </p:nvSpPr>
        <p:spPr>
          <a:xfrm>
            <a:off x="241659" y="2604546"/>
            <a:ext cx="1694906" cy="646331"/>
          </a:xfrm>
          <a:prstGeom prst="rect">
            <a:avLst/>
          </a:prstGeom>
          <a:noFill/>
        </p:spPr>
        <p:txBody>
          <a:bodyPr wrap="square" rtlCol="0">
            <a:spAutoFit/>
          </a:bodyPr>
          <a:lstStyle/>
          <a:p>
            <a:r>
              <a:rPr lang="en-US" b="1" dirty="0" smtClean="0">
                <a:solidFill>
                  <a:schemeClr val="bg1"/>
                </a:solidFill>
              </a:rPr>
              <a:t>MICHRO</a:t>
            </a:r>
          </a:p>
          <a:p>
            <a:r>
              <a:rPr lang="en-US" b="1" dirty="0" smtClean="0">
                <a:solidFill>
                  <a:schemeClr val="bg1"/>
                </a:solidFill>
              </a:rPr>
              <a:t>PHONE</a:t>
            </a:r>
            <a:endParaRPr lang="en-US" b="1" dirty="0">
              <a:solidFill>
                <a:schemeClr val="bg1"/>
              </a:solidFill>
            </a:endParaRPr>
          </a:p>
        </p:txBody>
      </p:sp>
      <p:sp>
        <p:nvSpPr>
          <p:cNvPr id="18" name="TextBox 17"/>
          <p:cNvSpPr txBox="1"/>
          <p:nvPr/>
        </p:nvSpPr>
        <p:spPr>
          <a:xfrm>
            <a:off x="4131147" y="4169716"/>
            <a:ext cx="1534877" cy="461665"/>
          </a:xfrm>
          <a:prstGeom prst="rect">
            <a:avLst/>
          </a:prstGeom>
          <a:noFill/>
        </p:spPr>
        <p:txBody>
          <a:bodyPr wrap="square" rtlCol="0">
            <a:spAutoFit/>
          </a:bodyPr>
          <a:lstStyle/>
          <a:p>
            <a:r>
              <a:rPr lang="en-US" sz="2400" b="1" dirty="0" smtClean="0">
                <a:solidFill>
                  <a:schemeClr val="bg1"/>
                </a:solidFill>
              </a:rPr>
              <a:t>PERFORM</a:t>
            </a:r>
            <a:endParaRPr lang="en-US" sz="2400" b="1" dirty="0">
              <a:solidFill>
                <a:schemeClr val="bg1"/>
              </a:solidFill>
            </a:endParaRPr>
          </a:p>
        </p:txBody>
      </p:sp>
      <p:sp>
        <p:nvSpPr>
          <p:cNvPr id="19" name="TextBox 18"/>
          <p:cNvSpPr txBox="1"/>
          <p:nvPr/>
        </p:nvSpPr>
        <p:spPr>
          <a:xfrm>
            <a:off x="6678419" y="4145282"/>
            <a:ext cx="1860919" cy="523220"/>
          </a:xfrm>
          <a:prstGeom prst="rect">
            <a:avLst/>
          </a:prstGeom>
          <a:noFill/>
        </p:spPr>
        <p:txBody>
          <a:bodyPr wrap="square" rtlCol="0">
            <a:spAutoFit/>
          </a:bodyPr>
          <a:lstStyle/>
          <a:p>
            <a:r>
              <a:rPr lang="en-US" sz="2800" b="1" dirty="0" smtClean="0">
                <a:solidFill>
                  <a:schemeClr val="bg1"/>
                </a:solidFill>
              </a:rPr>
              <a:t>ACTION</a:t>
            </a:r>
            <a:endParaRPr lang="en-US" sz="2800" b="1" dirty="0">
              <a:solidFill>
                <a:schemeClr val="bg1"/>
              </a:solidFill>
            </a:endParaRPr>
          </a:p>
        </p:txBody>
      </p:sp>
      <p:cxnSp>
        <p:nvCxnSpPr>
          <p:cNvPr id="23" name="Straight Connector 22"/>
          <p:cNvCxnSpPr/>
          <p:nvPr/>
        </p:nvCxnSpPr>
        <p:spPr>
          <a:xfrm>
            <a:off x="1517488" y="3010989"/>
            <a:ext cx="427812" cy="0"/>
          </a:xfrm>
          <a:prstGeom prst="line">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Connector 26"/>
          <p:cNvCxnSpPr/>
          <p:nvPr/>
        </p:nvCxnSpPr>
        <p:spPr>
          <a:xfrm>
            <a:off x="5666024" y="4400548"/>
            <a:ext cx="591085" cy="8166"/>
          </a:xfrm>
          <a:prstGeom prst="line">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Connector 27"/>
          <p:cNvCxnSpPr/>
          <p:nvPr/>
        </p:nvCxnSpPr>
        <p:spPr>
          <a:xfrm>
            <a:off x="3565093" y="3163389"/>
            <a:ext cx="710800" cy="608486"/>
          </a:xfrm>
          <a:prstGeom prst="line">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 name="TextBox 31"/>
          <p:cNvSpPr txBox="1"/>
          <p:nvPr/>
        </p:nvSpPr>
        <p:spPr>
          <a:xfrm>
            <a:off x="7200910" y="1070884"/>
            <a:ext cx="1620331" cy="646331"/>
          </a:xfrm>
          <a:prstGeom prst="rect">
            <a:avLst/>
          </a:prstGeom>
          <a:noFill/>
        </p:spPr>
        <p:txBody>
          <a:bodyPr wrap="square" rtlCol="0">
            <a:spAutoFit/>
          </a:bodyPr>
          <a:lstStyle/>
          <a:p>
            <a:r>
              <a:rPr lang="en-US" b="1" dirty="0" smtClean="0">
                <a:solidFill>
                  <a:schemeClr val="accent1"/>
                </a:solidFill>
              </a:rPr>
              <a:t>OPEN YOUTUBE</a:t>
            </a:r>
            <a:endParaRPr lang="en-US" b="1" dirty="0">
              <a:solidFill>
                <a:schemeClr val="accent1"/>
              </a:solidFill>
            </a:endParaRPr>
          </a:p>
        </p:txBody>
      </p:sp>
      <p:sp>
        <p:nvSpPr>
          <p:cNvPr id="34" name="TextBox 33"/>
          <p:cNvSpPr txBox="1"/>
          <p:nvPr/>
        </p:nvSpPr>
        <p:spPr>
          <a:xfrm>
            <a:off x="9631143" y="1770893"/>
            <a:ext cx="1620331" cy="646331"/>
          </a:xfrm>
          <a:prstGeom prst="rect">
            <a:avLst/>
          </a:prstGeom>
          <a:noFill/>
        </p:spPr>
        <p:txBody>
          <a:bodyPr wrap="square" rtlCol="0">
            <a:spAutoFit/>
          </a:bodyPr>
          <a:lstStyle/>
          <a:p>
            <a:r>
              <a:rPr lang="en-US" b="1" dirty="0" smtClean="0">
                <a:solidFill>
                  <a:schemeClr val="accent1"/>
                </a:solidFill>
              </a:rPr>
              <a:t>OPEN</a:t>
            </a:r>
          </a:p>
          <a:p>
            <a:r>
              <a:rPr lang="en-US" b="1" dirty="0" smtClean="0">
                <a:solidFill>
                  <a:schemeClr val="accent1"/>
                </a:solidFill>
              </a:rPr>
              <a:t>GOOGLE</a:t>
            </a:r>
            <a:endParaRPr lang="en-US" b="1" dirty="0">
              <a:solidFill>
                <a:schemeClr val="accent1"/>
              </a:solidFill>
            </a:endParaRPr>
          </a:p>
        </p:txBody>
      </p:sp>
      <p:sp>
        <p:nvSpPr>
          <p:cNvPr id="36" name="TextBox 35"/>
          <p:cNvSpPr txBox="1"/>
          <p:nvPr/>
        </p:nvSpPr>
        <p:spPr>
          <a:xfrm>
            <a:off x="10441308" y="3493002"/>
            <a:ext cx="1620331" cy="646331"/>
          </a:xfrm>
          <a:prstGeom prst="rect">
            <a:avLst/>
          </a:prstGeom>
          <a:noFill/>
        </p:spPr>
        <p:txBody>
          <a:bodyPr wrap="square" rtlCol="0">
            <a:spAutoFit/>
          </a:bodyPr>
          <a:lstStyle/>
          <a:p>
            <a:r>
              <a:rPr lang="en-US" b="1" dirty="0" smtClean="0">
                <a:solidFill>
                  <a:schemeClr val="accent1"/>
                </a:solidFill>
              </a:rPr>
              <a:t>PLAY</a:t>
            </a:r>
          </a:p>
          <a:p>
            <a:r>
              <a:rPr lang="en-US" b="1" dirty="0" smtClean="0">
                <a:solidFill>
                  <a:schemeClr val="accent1"/>
                </a:solidFill>
              </a:rPr>
              <a:t>MUSIC</a:t>
            </a:r>
            <a:endParaRPr lang="en-US" b="1" dirty="0">
              <a:solidFill>
                <a:schemeClr val="accent1"/>
              </a:solidFill>
            </a:endParaRPr>
          </a:p>
        </p:txBody>
      </p:sp>
      <p:sp>
        <p:nvSpPr>
          <p:cNvPr id="37" name="TextBox 36"/>
          <p:cNvSpPr txBox="1"/>
          <p:nvPr/>
        </p:nvSpPr>
        <p:spPr>
          <a:xfrm>
            <a:off x="9631143" y="5568200"/>
            <a:ext cx="1620331" cy="646331"/>
          </a:xfrm>
          <a:prstGeom prst="rect">
            <a:avLst/>
          </a:prstGeom>
          <a:noFill/>
        </p:spPr>
        <p:txBody>
          <a:bodyPr wrap="square" rtlCol="0">
            <a:spAutoFit/>
          </a:bodyPr>
          <a:lstStyle/>
          <a:p>
            <a:r>
              <a:rPr lang="en-US" b="1" dirty="0" smtClean="0">
                <a:solidFill>
                  <a:schemeClr val="accent1"/>
                </a:solidFill>
              </a:rPr>
              <a:t>SEARCH WIKIPEDIA</a:t>
            </a:r>
            <a:endParaRPr lang="en-US" b="1" dirty="0">
              <a:solidFill>
                <a:schemeClr val="accent1"/>
              </a:solidFill>
            </a:endParaRPr>
          </a:p>
        </p:txBody>
      </p:sp>
      <p:cxnSp>
        <p:nvCxnSpPr>
          <p:cNvPr id="41" name="Straight Connector 40"/>
          <p:cNvCxnSpPr/>
          <p:nvPr/>
        </p:nvCxnSpPr>
        <p:spPr>
          <a:xfrm flipV="1">
            <a:off x="7208527" y="2180825"/>
            <a:ext cx="181516" cy="1677120"/>
          </a:xfrm>
          <a:prstGeom prst="line">
            <a:avLst/>
          </a:prstGeom>
          <a:ln w="381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5" name="Straight Connector 44"/>
          <p:cNvCxnSpPr/>
          <p:nvPr/>
        </p:nvCxnSpPr>
        <p:spPr>
          <a:xfrm flipV="1">
            <a:off x="8281852" y="2766746"/>
            <a:ext cx="1107251" cy="1254124"/>
          </a:xfrm>
          <a:prstGeom prst="line">
            <a:avLst/>
          </a:prstGeom>
          <a:ln w="381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6" name="Straight Connector 45"/>
          <p:cNvCxnSpPr/>
          <p:nvPr/>
        </p:nvCxnSpPr>
        <p:spPr>
          <a:xfrm flipV="1">
            <a:off x="8323242" y="4216855"/>
            <a:ext cx="1669844" cy="295942"/>
          </a:xfrm>
          <a:prstGeom prst="line">
            <a:avLst/>
          </a:prstGeom>
          <a:ln w="381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7" name="Straight Connector 46"/>
          <p:cNvCxnSpPr/>
          <p:nvPr/>
        </p:nvCxnSpPr>
        <p:spPr>
          <a:xfrm>
            <a:off x="7830625" y="5062850"/>
            <a:ext cx="1169684" cy="723996"/>
          </a:xfrm>
          <a:prstGeom prst="line">
            <a:avLst/>
          </a:prstGeom>
          <a:ln w="381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5" name="TextBox 54"/>
          <p:cNvSpPr txBox="1"/>
          <p:nvPr/>
        </p:nvSpPr>
        <p:spPr>
          <a:xfrm>
            <a:off x="496389" y="613954"/>
            <a:ext cx="2756262" cy="1569660"/>
          </a:xfrm>
          <a:prstGeom prst="rect">
            <a:avLst/>
          </a:prstGeom>
          <a:noFill/>
        </p:spPr>
        <p:txBody>
          <a:bodyPr wrap="square" rtlCol="0">
            <a:spAutoFit/>
          </a:bodyPr>
          <a:lstStyle/>
          <a:p>
            <a:r>
              <a:rPr lang="en-US" sz="4800" b="1" dirty="0" smtClean="0">
                <a:solidFill>
                  <a:schemeClr val="accent1"/>
                </a:solidFill>
              </a:rPr>
              <a:t>ER DIAGRAM</a:t>
            </a:r>
            <a:endParaRPr lang="en-US" sz="4800" b="1" dirty="0">
              <a:solidFill>
                <a:schemeClr val="accent1"/>
              </a:solidFill>
            </a:endParaRPr>
          </a:p>
        </p:txBody>
      </p:sp>
    </p:spTree>
    <p:extLst>
      <p:ext uri="{BB962C8B-B14F-4D97-AF65-F5344CB8AC3E}">
        <p14:creationId xmlns:p14="http://schemas.microsoft.com/office/powerpoint/2010/main" val="3930666783"/>
      </p:ext>
    </p:extLst>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17</a:t>
            </a:fld>
            <a:endParaRPr lang="en-US" dirty="0"/>
          </a:p>
        </p:txBody>
      </p:sp>
      <p:sp>
        <p:nvSpPr>
          <p:cNvPr id="3" name="TextBox 2"/>
          <p:cNvSpPr txBox="1"/>
          <p:nvPr/>
        </p:nvSpPr>
        <p:spPr>
          <a:xfrm>
            <a:off x="182880" y="548639"/>
            <a:ext cx="4820194" cy="1938992"/>
          </a:xfrm>
          <a:prstGeom prst="rect">
            <a:avLst/>
          </a:prstGeom>
          <a:noFill/>
        </p:spPr>
        <p:txBody>
          <a:bodyPr wrap="square" rtlCol="0">
            <a:spAutoFit/>
          </a:bodyPr>
          <a:lstStyle/>
          <a:p>
            <a:r>
              <a:rPr lang="en-US" sz="4000" b="1" dirty="0" smtClean="0">
                <a:solidFill>
                  <a:schemeClr val="accent1"/>
                </a:solidFill>
              </a:rPr>
              <a:t>DATA FLOW DIAGRAM</a:t>
            </a:r>
          </a:p>
          <a:p>
            <a:r>
              <a:rPr lang="en-US" sz="4000" b="1" dirty="0" smtClean="0">
                <a:solidFill>
                  <a:schemeClr val="accent1"/>
                </a:solidFill>
              </a:rPr>
              <a:t>LEVEL 0 : </a:t>
            </a:r>
            <a:endParaRPr lang="en-US" sz="4000" b="1" dirty="0">
              <a:solidFill>
                <a:schemeClr val="accent1"/>
              </a:solidFill>
            </a:endParaRPr>
          </a:p>
        </p:txBody>
      </p:sp>
      <p:pic>
        <p:nvPicPr>
          <p:cNvPr id="4" name="Picture 3"/>
          <p:cNvPicPr>
            <a:picLocks noChangeAspect="1"/>
          </p:cNvPicPr>
          <p:nvPr/>
        </p:nvPicPr>
        <p:blipFill rotWithShape="1">
          <a:blip r:embed="rId2"/>
          <a:srcRect t="2355"/>
          <a:stretch/>
        </p:blipFill>
        <p:spPr>
          <a:xfrm>
            <a:off x="30480" y="2429690"/>
            <a:ext cx="12161520" cy="4180115"/>
          </a:xfrm>
          <a:prstGeom prst="rect">
            <a:avLst/>
          </a:prstGeom>
        </p:spPr>
      </p:pic>
    </p:spTree>
    <p:extLst>
      <p:ext uri="{BB962C8B-B14F-4D97-AF65-F5344CB8AC3E}">
        <p14:creationId xmlns:p14="http://schemas.microsoft.com/office/powerpoint/2010/main" val="1151876808"/>
      </p:ext>
    </p:extLst>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3">
            <a:extLst>
              <a:ext uri="{FF2B5EF4-FFF2-40B4-BE49-F238E27FC236}">
                <a16:creationId xmlns:a16="http://schemas.microsoft.com/office/drawing/2014/main" id="{F64048FA-1C7E-4BEF-8273-A6490A2211F4}"/>
              </a:ext>
            </a:extLst>
          </p:cNvPr>
          <p:cNvSpPr>
            <a:spLocks noGrp="1"/>
          </p:cNvSpPr>
          <p:nvPr>
            <p:ph type="title"/>
          </p:nvPr>
        </p:nvSpPr>
        <p:spPr/>
        <p:txBody>
          <a:bodyPr/>
          <a:lstStyle/>
          <a:p>
            <a:r>
              <a:rPr lang="en-US" b="0" dirty="0"/>
              <a:t>Future of Voice </a:t>
            </a:r>
            <a:r>
              <a:rPr lang="en-US" b="0" dirty="0" smtClean="0"/>
              <a:t>Assistants:</a:t>
            </a:r>
            <a:endParaRPr lang="en-US" b="0" dirty="0"/>
          </a:p>
        </p:txBody>
      </p:sp>
      <p:sp>
        <p:nvSpPr>
          <p:cNvPr id="3" name="Footer Placeholder 2">
            <a:extLst>
              <a:ext uri="{FF2B5EF4-FFF2-40B4-BE49-F238E27FC236}">
                <a16:creationId xmlns:a16="http://schemas.microsoft.com/office/drawing/2014/main" id="{16764F18-9B71-4D59-80A4-C9436CB2F479}"/>
              </a:ext>
            </a:extLst>
          </p:cNvPr>
          <p:cNvSpPr>
            <a:spLocks noGrp="1"/>
          </p:cNvSpPr>
          <p:nvPr>
            <p:ph type="ftr" sz="quarter" idx="17"/>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7553D90E-F2EA-4BA1-ACBD-9D3D0EB22C8A}"/>
              </a:ext>
            </a:extLst>
          </p:cNvPr>
          <p:cNvSpPr>
            <a:spLocks noGrp="1"/>
          </p:cNvSpPr>
          <p:nvPr>
            <p:ph type="sldNum" sz="quarter" idx="18"/>
          </p:nvPr>
        </p:nvSpPr>
        <p:spPr/>
        <p:txBody>
          <a:bodyPr/>
          <a:lstStyle/>
          <a:p>
            <a:fld id="{8699F50C-BE38-4BD0-BA84-9B090E1F2B9B}" type="slidenum">
              <a:rPr lang="en-US" smtClean="0"/>
              <a:pPr/>
              <a:t>18</a:t>
            </a:fld>
            <a:endParaRPr lang="en-US" dirty="0"/>
          </a:p>
        </p:txBody>
      </p:sp>
      <p:sp>
        <p:nvSpPr>
          <p:cNvPr id="5" name="Rectangle 4"/>
          <p:cNvSpPr/>
          <p:nvPr/>
        </p:nvSpPr>
        <p:spPr>
          <a:xfrm>
            <a:off x="696685" y="1828188"/>
            <a:ext cx="9583783" cy="3477875"/>
          </a:xfrm>
          <a:prstGeom prst="rect">
            <a:avLst/>
          </a:prstGeom>
        </p:spPr>
        <p:txBody>
          <a:bodyPr wrap="square">
            <a:spAutoFit/>
          </a:bodyPr>
          <a:lstStyle/>
          <a:p>
            <a:pPr marL="457200" indent="-457200">
              <a:buFont typeface="Arial" panose="020B0604020202020204" pitchFamily="34" charset="0"/>
              <a:buChar char="•"/>
            </a:pPr>
            <a:r>
              <a:rPr lang="en-US" sz="2400" dirty="0">
                <a:solidFill>
                  <a:schemeClr val="bg1"/>
                </a:solidFill>
              </a:rPr>
              <a:t>Advancements in Artificial Intelligence and Machine Learning are truly </a:t>
            </a:r>
            <a:r>
              <a:rPr lang="en-US" sz="2400" dirty="0" smtClean="0">
                <a:solidFill>
                  <a:schemeClr val="bg1"/>
                </a:solidFill>
              </a:rPr>
              <a:t>revolutionizing </a:t>
            </a:r>
            <a:r>
              <a:rPr lang="en-US" sz="2400" dirty="0">
                <a:solidFill>
                  <a:schemeClr val="bg1"/>
                </a:solidFill>
              </a:rPr>
              <a:t>how we use voice assistants in our daily </a:t>
            </a:r>
            <a:r>
              <a:rPr lang="en-US" sz="2400" dirty="0" smtClean="0">
                <a:solidFill>
                  <a:schemeClr val="bg1"/>
                </a:solidFill>
              </a:rPr>
              <a:t>lives</a:t>
            </a:r>
          </a:p>
          <a:p>
            <a:endParaRPr lang="en-US" sz="2800" dirty="0" smtClean="0">
              <a:solidFill>
                <a:schemeClr val="bg1"/>
              </a:solidFill>
            </a:endParaRPr>
          </a:p>
          <a:p>
            <a:pPr marL="457200" indent="-457200">
              <a:buFont typeface="Arial" panose="020B0604020202020204" pitchFamily="34" charset="0"/>
              <a:buChar char="•"/>
            </a:pPr>
            <a:r>
              <a:rPr lang="en-US" sz="2400" dirty="0" smtClean="0">
                <a:solidFill>
                  <a:schemeClr val="bg1"/>
                </a:solidFill>
              </a:rPr>
              <a:t>With </a:t>
            </a:r>
            <a:r>
              <a:rPr lang="en-US" sz="2400" dirty="0">
                <a:solidFill>
                  <a:schemeClr val="bg1"/>
                </a:solidFill>
              </a:rPr>
              <a:t>voice now establishing itself as an ultimate mobile experience, businesses are only beginning to understand how they can integrate voice in all their activities. A recent report by PwC reveals that the adoption of voice assistant technology is highest among 18-24-year-olds. But the group that uses voice assistants most frequently is the 25-49-year-old group.</a:t>
            </a:r>
            <a:endParaRPr lang="en-US" sz="3200" dirty="0">
              <a:solidFill>
                <a:schemeClr val="bg1"/>
              </a:solidFill>
            </a:endParaRPr>
          </a:p>
        </p:txBody>
      </p:sp>
    </p:spTree>
    <p:extLst>
      <p:ext uri="{BB962C8B-B14F-4D97-AF65-F5344CB8AC3E}">
        <p14:creationId xmlns:p14="http://schemas.microsoft.com/office/powerpoint/2010/main" val="1834183948"/>
      </p:ext>
    </p:extLst>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19</a:t>
            </a:fld>
            <a:endParaRPr lang="en-US" dirty="0"/>
          </a:p>
        </p:txBody>
      </p:sp>
      <p:pic>
        <p:nvPicPr>
          <p:cNvPr id="2" name="Picture 1"/>
          <p:cNvPicPr>
            <a:picLocks noChangeAspect="1"/>
          </p:cNvPicPr>
          <p:nvPr/>
        </p:nvPicPr>
        <p:blipFill>
          <a:blip r:embed="rId2"/>
          <a:stretch>
            <a:fillRect/>
          </a:stretch>
        </p:blipFill>
        <p:spPr>
          <a:xfrm>
            <a:off x="338531" y="321310"/>
            <a:ext cx="11548667" cy="6035040"/>
          </a:xfrm>
          <a:prstGeom prst="rect">
            <a:avLst/>
          </a:prstGeom>
        </p:spPr>
      </p:pic>
    </p:spTree>
    <p:extLst>
      <p:ext uri="{BB962C8B-B14F-4D97-AF65-F5344CB8AC3E}">
        <p14:creationId xmlns:p14="http://schemas.microsoft.com/office/powerpoint/2010/main" val="1376176862"/>
      </p:ext>
    </p:extLst>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p:txBody>
          <a:bodyPr/>
          <a:lstStyle/>
          <a:p>
            <a:r>
              <a:rPr lang="en-US" b="0" dirty="0" smtClean="0"/>
              <a:t>PROJECT MEMBERS</a:t>
            </a:r>
            <a:endParaRPr lang="en-US" b="0" dirty="0"/>
          </a:p>
        </p:txBody>
      </p:sp>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338530" y="3162234"/>
            <a:ext cx="7511143" cy="2807492"/>
          </a:xfrm>
        </p:spPr>
        <p:txBody>
          <a:bodyPr>
            <a:normAutofit/>
          </a:bodyPr>
          <a:lstStyle/>
          <a:p>
            <a:pPr lvl="0"/>
            <a:r>
              <a:rPr lang="en-US" sz="3500" dirty="0" smtClean="0"/>
              <a:t>SAMARTH MATH       SEAT NO.</a:t>
            </a:r>
          </a:p>
          <a:p>
            <a:pPr lvl="0"/>
            <a:endParaRPr lang="en-US" sz="3500" dirty="0" smtClean="0"/>
          </a:p>
          <a:p>
            <a:r>
              <a:rPr lang="en-US" sz="3500" dirty="0" smtClean="0"/>
              <a:t>RAHUL JAIN               </a:t>
            </a:r>
            <a:r>
              <a:rPr lang="en-US" sz="3500" dirty="0"/>
              <a:t>SEAT NO.</a:t>
            </a:r>
          </a:p>
          <a:p>
            <a:pPr lvl="0"/>
            <a:endParaRPr lang="en-US" dirty="0"/>
          </a:p>
        </p:txBody>
      </p:sp>
      <p:pic>
        <p:nvPicPr>
          <p:cNvPr id="13" name="Picture Placeholder 12" title="Skyline">
            <a:extLst>
              <a:ext uri="{FF2B5EF4-FFF2-40B4-BE49-F238E27FC236}">
                <a16:creationId xmlns:a16="http://schemas.microsoft.com/office/drawing/2014/main" id="{066FE296-3466-420F-AD6C-D3A37B973B7D}"/>
              </a:ext>
            </a:extLst>
          </p:cNvPr>
          <p:cNvPicPr>
            <a:picLocks noGrp="1" noChangeAspect="1"/>
          </p:cNvPicPr>
          <p:nvPr>
            <p:ph type="pic" sz="quarter" idx="10"/>
          </p:nvPr>
        </p:nvPicPr>
        <p:blipFill rotWithShape="1">
          <a:blip r:embed="rId2"/>
          <a:srcRect l="23313" r="23313"/>
          <a:stretch/>
        </p:blipFill>
        <p:spPr>
          <a:xfrm>
            <a:off x="6604000" y="0"/>
            <a:ext cx="5588000" cy="6872249"/>
          </a:xfrm>
        </p:spPr>
      </p:pic>
      <p:sp>
        <p:nvSpPr>
          <p:cNvPr id="11" name="Footer Placeholder 10">
            <a:extLst>
              <a:ext uri="{FF2B5EF4-FFF2-40B4-BE49-F238E27FC236}">
                <a16:creationId xmlns:a16="http://schemas.microsoft.com/office/drawing/2014/main" id="{47F4D2C2-B71A-4089-A3FE-603C32706CA6}"/>
              </a:ext>
            </a:extLst>
          </p:cNvPr>
          <p:cNvSpPr>
            <a:spLocks noGrp="1"/>
          </p:cNvSpPr>
          <p:nvPr>
            <p:ph type="ftr" sz="quarter" idx="14"/>
          </p:nvPr>
        </p:nvSpPr>
        <p:spPr/>
        <p:txBody>
          <a:bodyPr/>
          <a:lstStyle/>
          <a:p>
            <a:r>
              <a:rPr lang="en-US" dirty="0"/>
              <a:t>Add a footer</a:t>
            </a:r>
          </a:p>
        </p:txBody>
      </p:sp>
      <p:sp>
        <p:nvSpPr>
          <p:cNvPr id="12" name="Slide Number Placeholder 11">
            <a:extLst>
              <a:ext uri="{FF2B5EF4-FFF2-40B4-BE49-F238E27FC236}">
                <a16:creationId xmlns:a16="http://schemas.microsoft.com/office/drawing/2014/main" id="{FBA1BB58-7555-4382-B178-7ED04E137E77}"/>
              </a:ext>
            </a:extLst>
          </p:cNvPr>
          <p:cNvSpPr>
            <a:spLocks noGrp="1"/>
          </p:cNvSpPr>
          <p:nvPr>
            <p:ph type="sldNum" sz="quarter" idx="15"/>
          </p:nvPr>
        </p:nvSpPr>
        <p:spPr/>
        <p:txBody>
          <a:bodyPr/>
          <a:lstStyle/>
          <a:p>
            <a:fld id="{8699F50C-BE38-4BD0-BA84-9B090E1F2B9B}" type="slidenum">
              <a:rPr lang="en-US" smtClean="0"/>
              <a:pPr/>
              <a:t>2</a:t>
            </a:fld>
            <a:endParaRPr lang="en-US" dirty="0"/>
          </a:p>
        </p:txBody>
      </p:sp>
    </p:spTree>
    <p:extLst>
      <p:ext uri="{BB962C8B-B14F-4D97-AF65-F5344CB8AC3E}">
        <p14:creationId xmlns:p14="http://schemas.microsoft.com/office/powerpoint/2010/main" val="972005540"/>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20</a:t>
            </a:fld>
            <a:endParaRPr lang="en-US" dirty="0"/>
          </a:p>
        </p:txBody>
      </p:sp>
      <p:pic>
        <p:nvPicPr>
          <p:cNvPr id="2" name="Picture 1" descr="40+ &lt;strong&gt;Thank You&lt;/strong&gt; Quotes to Help &lt;strong&gt;You&lt;/strong&gt; Express Gratitude | TinyPrint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4640" y="-911135"/>
            <a:ext cx="5786846" cy="4340135"/>
          </a:xfrm>
          <a:prstGeom prst="rect">
            <a:avLst/>
          </a:prstGeom>
        </p:spPr>
      </p:pic>
    </p:spTree>
    <p:extLst>
      <p:ext uri="{BB962C8B-B14F-4D97-AF65-F5344CB8AC3E}">
        <p14:creationId xmlns:p14="http://schemas.microsoft.com/office/powerpoint/2010/main" val="2392819867"/>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3">
            <a:extLst>
              <a:ext uri="{FF2B5EF4-FFF2-40B4-BE49-F238E27FC236}">
                <a16:creationId xmlns:a16="http://schemas.microsoft.com/office/drawing/2014/main" id="{1ABD613F-111C-41D6-9F8E-8B2C42A5E047}"/>
              </a:ext>
            </a:extLst>
          </p:cNvPr>
          <p:cNvSpPr>
            <a:spLocks noGrp="1"/>
          </p:cNvSpPr>
          <p:nvPr>
            <p:ph type="title"/>
          </p:nvPr>
        </p:nvSpPr>
        <p:spPr>
          <a:xfrm>
            <a:off x="272111" y="587828"/>
            <a:ext cx="7342622" cy="1372458"/>
          </a:xfrm>
        </p:spPr>
        <p:txBody>
          <a:bodyPr/>
          <a:lstStyle/>
          <a:p>
            <a:r>
              <a:rPr lang="en-US" b="0" dirty="0" smtClean="0"/>
              <a:t>INTRODUCTION</a:t>
            </a:r>
            <a:endParaRPr lang="en-US" b="0" dirty="0"/>
          </a:p>
        </p:txBody>
      </p:sp>
      <p:sp>
        <p:nvSpPr>
          <p:cNvPr id="42" name="Content Placeholder 6">
            <a:extLst>
              <a:ext uri="{FF2B5EF4-FFF2-40B4-BE49-F238E27FC236}">
                <a16:creationId xmlns:a16="http://schemas.microsoft.com/office/drawing/2014/main" id="{55EACD59-7C51-4810-94C6-BCB4D12346DC}"/>
              </a:ext>
            </a:extLst>
          </p:cNvPr>
          <p:cNvSpPr>
            <a:spLocks noGrp="1"/>
          </p:cNvSpPr>
          <p:nvPr>
            <p:ph idx="1"/>
          </p:nvPr>
        </p:nvSpPr>
        <p:spPr>
          <a:xfrm>
            <a:off x="91441" y="2476397"/>
            <a:ext cx="6648994" cy="2958275"/>
          </a:xfrm>
        </p:spPr>
        <p:txBody>
          <a:bodyPr>
            <a:noAutofit/>
          </a:bodyPr>
          <a:lstStyle/>
          <a:p>
            <a:pPr lvl="0"/>
            <a:r>
              <a:rPr lang="en-US" dirty="0"/>
              <a:t>The project aims to develop a personal assistant for windows system. Alpha assistant draws its inspiration from virtual assistants like </a:t>
            </a:r>
            <a:r>
              <a:rPr lang="en-US" dirty="0" smtClean="0"/>
              <a:t>Cortana </a:t>
            </a:r>
            <a:r>
              <a:rPr lang="en-US" dirty="0"/>
              <a:t>for windows, and Siri for </a:t>
            </a:r>
            <a:r>
              <a:rPr lang="en-US" dirty="0" smtClean="0"/>
              <a:t>iOS.</a:t>
            </a:r>
            <a:endParaRPr lang="en-US" dirty="0"/>
          </a:p>
          <a:p>
            <a:pPr lvl="0"/>
            <a:r>
              <a:rPr lang="en-US" dirty="0"/>
              <a:t>A personal assistant, Alpha assistant is designed to assist the user and for carrying out day to day activities such as searching queries, searching on Wikipedia, playing songs, sending emails, general human conversation and many other tasks.</a:t>
            </a:r>
          </a:p>
        </p:txBody>
      </p:sp>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3</a:t>
            </a:fld>
            <a:endParaRPr lang="en-US" dirty="0"/>
          </a:p>
        </p:txBody>
      </p:sp>
      <p:pic>
        <p:nvPicPr>
          <p:cNvPr id="11" name="Picture Placeholder 10" descr="New ways of &lt;strong&gt;working&lt;/strong&gt; to support UCT’s COVID-19 response | UCT News"/>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2942" r="12942"/>
          <a:stretch>
            <a:fillRect/>
          </a:stretch>
        </p:blipFill>
        <p:spPr/>
      </p:pic>
    </p:spTree>
    <p:extLst>
      <p:ext uri="{BB962C8B-B14F-4D97-AF65-F5344CB8AC3E}">
        <p14:creationId xmlns:p14="http://schemas.microsoft.com/office/powerpoint/2010/main" val="3205466602"/>
      </p:ext>
    </p:extLst>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E5EE03-FBF6-46F5-8085-716AC6CE1C8C}"/>
              </a:ext>
            </a:extLst>
          </p:cNvPr>
          <p:cNvSpPr>
            <a:spLocks noGrp="1"/>
          </p:cNvSpPr>
          <p:nvPr>
            <p:ph type="title"/>
          </p:nvPr>
        </p:nvSpPr>
        <p:spPr/>
        <p:txBody>
          <a:bodyPr/>
          <a:lstStyle/>
          <a:p>
            <a:r>
              <a:rPr lang="en-US" b="0" dirty="0" smtClean="0"/>
              <a:t>PROBLEM STATEMENT</a:t>
            </a:r>
            <a:endParaRPr lang="en-US" b="0" dirty="0"/>
          </a:p>
        </p:txBody>
      </p:sp>
      <p:sp>
        <p:nvSpPr>
          <p:cNvPr id="16" name="Content Placeholder 15">
            <a:extLst>
              <a:ext uri="{FF2B5EF4-FFF2-40B4-BE49-F238E27FC236}">
                <a16:creationId xmlns:a16="http://schemas.microsoft.com/office/drawing/2014/main" id="{1DCFA8A2-3FB8-48CA-933D-0800A9D2A2A2}"/>
              </a:ext>
            </a:extLst>
          </p:cNvPr>
          <p:cNvSpPr>
            <a:spLocks noGrp="1"/>
          </p:cNvSpPr>
          <p:nvPr>
            <p:ph sz="half" idx="13"/>
          </p:nvPr>
        </p:nvSpPr>
        <p:spPr>
          <a:xfrm>
            <a:off x="664389" y="1893299"/>
            <a:ext cx="9106628" cy="4559752"/>
          </a:xfrm>
        </p:spPr>
        <p:txBody>
          <a:bodyPr>
            <a:normAutofit/>
          </a:bodyPr>
          <a:lstStyle/>
          <a:p>
            <a:pPr>
              <a:buClr>
                <a:schemeClr val="accent2"/>
              </a:buClr>
            </a:pPr>
            <a:r>
              <a:rPr lang="en-US" dirty="0"/>
              <a:t>The voice assistant is design to make the work easier </a:t>
            </a:r>
            <a:r>
              <a:rPr lang="en-US" dirty="0" smtClean="0"/>
              <a:t>of the user. The </a:t>
            </a:r>
            <a:r>
              <a:rPr lang="en-US" dirty="0"/>
              <a:t>biggest disadvantage of </a:t>
            </a:r>
            <a:r>
              <a:rPr lang="en-US" dirty="0" smtClean="0"/>
              <a:t>this system </a:t>
            </a:r>
            <a:r>
              <a:rPr lang="en-US" dirty="0"/>
              <a:t>is that confidential data can be accessed </a:t>
            </a:r>
            <a:r>
              <a:rPr lang="en-US" dirty="0" smtClean="0"/>
              <a:t>by unauthorized </a:t>
            </a:r>
            <a:r>
              <a:rPr lang="en-US" dirty="0"/>
              <a:t>user so the privacy can be breached. Due </a:t>
            </a:r>
            <a:r>
              <a:rPr lang="en-US" dirty="0" smtClean="0"/>
              <a:t>tot his, </a:t>
            </a:r>
            <a:r>
              <a:rPr lang="en-US" dirty="0"/>
              <a:t>the confidentiality, integrity and availability (CIA) of </a:t>
            </a:r>
            <a:r>
              <a:rPr lang="en-US" dirty="0" smtClean="0"/>
              <a:t>user data </a:t>
            </a:r>
            <a:r>
              <a:rPr lang="en-US" dirty="0"/>
              <a:t>is affected. </a:t>
            </a:r>
            <a:endParaRPr lang="en-US" dirty="0" smtClean="0"/>
          </a:p>
          <a:p>
            <a:pPr>
              <a:buClr>
                <a:schemeClr val="accent2"/>
              </a:buClr>
            </a:pPr>
            <a:r>
              <a:rPr lang="en-US" dirty="0" smtClean="0"/>
              <a:t>Looking </a:t>
            </a:r>
            <a:r>
              <a:rPr lang="en-US" dirty="0"/>
              <a:t>to this problem the security </a:t>
            </a:r>
            <a:r>
              <a:rPr lang="en-US" dirty="0" smtClean="0"/>
              <a:t>features of </a:t>
            </a:r>
            <a:r>
              <a:rPr lang="en-US" dirty="0"/>
              <a:t>our assistant is the main priority which is that we have made a personal customized assistant which </a:t>
            </a:r>
            <a:r>
              <a:rPr lang="en-US" dirty="0" smtClean="0"/>
              <a:t>doesn't </a:t>
            </a:r>
            <a:r>
              <a:rPr lang="en-US" dirty="0"/>
              <a:t>track your activities. it can </a:t>
            </a:r>
            <a:r>
              <a:rPr lang="en-US" dirty="0" smtClean="0"/>
              <a:t>become accessible </a:t>
            </a:r>
            <a:r>
              <a:rPr lang="en-US" dirty="0"/>
              <a:t>to the mass market-to both law enforcement </a:t>
            </a:r>
            <a:r>
              <a:rPr lang="en-US" dirty="0" smtClean="0"/>
              <a:t>and private </a:t>
            </a:r>
            <a:r>
              <a:rPr lang="en-US" dirty="0"/>
              <a:t>consumers.</a:t>
            </a:r>
          </a:p>
        </p:txBody>
      </p:sp>
      <p:sp>
        <p:nvSpPr>
          <p:cNvPr id="20" name="Footer Placeholder 4">
            <a:extLst>
              <a:ext uri="{FF2B5EF4-FFF2-40B4-BE49-F238E27FC236}">
                <a16:creationId xmlns:a16="http://schemas.microsoft.com/office/drawing/2014/main" id="{391D3201-20F9-4DD7-B4EB-F41AF17CA428}"/>
              </a:ext>
            </a:extLst>
          </p:cNvPr>
          <p:cNvSpPr>
            <a:spLocks noGrp="1"/>
          </p:cNvSpPr>
          <p:nvPr>
            <p:ph type="ftr" sz="quarter" idx="17"/>
          </p:nvPr>
        </p:nvSpPr>
        <p:spPr/>
        <p:txBody>
          <a:bodyPr/>
          <a:lstStyle>
            <a:lvl1pPr algn="r">
              <a:defRPr sz="1200">
                <a:solidFill>
                  <a:schemeClr val="tx1">
                    <a:lumMod val="50000"/>
                    <a:lumOff val="50000"/>
                  </a:schemeClr>
                </a:solidFill>
              </a:defRPr>
            </a:lvl1pPr>
          </a:lstStyle>
          <a:p>
            <a:pPr algn="l"/>
            <a:r>
              <a:rPr lang="en-US" dirty="0"/>
              <a:t>Add a footer</a:t>
            </a:r>
          </a:p>
        </p:txBody>
      </p:sp>
      <p:sp>
        <p:nvSpPr>
          <p:cNvPr id="21" name="Slide Number Placeholder 5">
            <a:extLst>
              <a:ext uri="{FF2B5EF4-FFF2-40B4-BE49-F238E27FC236}">
                <a16:creationId xmlns:a16="http://schemas.microsoft.com/office/drawing/2014/main" id="{C7C65DDB-24F2-44CF-AE02-F3A6C8B1858B}"/>
              </a:ext>
            </a:extLst>
          </p:cNvPr>
          <p:cNvSpPr>
            <a:spLocks noGrp="1"/>
          </p:cNvSpPr>
          <p:nvPr>
            <p:ph type="sldNum" sz="quarter" idx="18"/>
          </p:nvPr>
        </p:nvSpPr>
        <p:spPr/>
        <p:txBody>
          <a:bodyPr/>
          <a:lstStyle>
            <a:lvl1pPr algn="r">
              <a:defRPr sz="1200">
                <a:solidFill>
                  <a:schemeClr val="tx1">
                    <a:lumMod val="50000"/>
                    <a:lumOff val="50000"/>
                  </a:schemeClr>
                </a:solidFill>
              </a:defRPr>
            </a:lvl1pPr>
          </a:lstStyle>
          <a:p>
            <a:fld id="{8699F50C-BE38-4BD0-BA84-9B090E1F2B9B}" type="slidenum">
              <a:rPr lang="en-US" smtClean="0"/>
              <a:pPr/>
              <a:t>4</a:t>
            </a:fld>
            <a:endParaRPr lang="en-US" dirty="0"/>
          </a:p>
        </p:txBody>
      </p:sp>
    </p:spTree>
    <p:extLst>
      <p:ext uri="{BB962C8B-B14F-4D97-AF65-F5344CB8AC3E}">
        <p14:creationId xmlns:p14="http://schemas.microsoft.com/office/powerpoint/2010/main" val="3891516162"/>
      </p:ext>
    </p:extLst>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3">
            <a:extLst>
              <a:ext uri="{FF2B5EF4-FFF2-40B4-BE49-F238E27FC236}">
                <a16:creationId xmlns:a16="http://schemas.microsoft.com/office/drawing/2014/main" id="{92896B42-4638-40D0-8887-7AB8D1D86B3D}"/>
              </a:ext>
            </a:extLst>
          </p:cNvPr>
          <p:cNvSpPr>
            <a:spLocks noGrp="1"/>
          </p:cNvSpPr>
          <p:nvPr>
            <p:ph type="title"/>
          </p:nvPr>
        </p:nvSpPr>
        <p:spPr>
          <a:xfrm>
            <a:off x="286719" y="718457"/>
            <a:ext cx="8333222" cy="1147969"/>
          </a:xfrm>
        </p:spPr>
        <p:txBody>
          <a:bodyPr/>
          <a:lstStyle/>
          <a:p>
            <a:r>
              <a:rPr lang="en-US" b="0" dirty="0" smtClean="0"/>
              <a:t>PURPOSE OF THE SYSTEM</a:t>
            </a:r>
            <a:endParaRPr lang="en-US" b="0" dirty="0"/>
          </a:p>
        </p:txBody>
      </p:sp>
      <p:sp>
        <p:nvSpPr>
          <p:cNvPr id="33" name="Text Placeholder 32">
            <a:extLst>
              <a:ext uri="{FF2B5EF4-FFF2-40B4-BE49-F238E27FC236}">
                <a16:creationId xmlns:a16="http://schemas.microsoft.com/office/drawing/2014/main" id="{7CFD0302-279C-8A48-9E27-AD5B08D6501E}"/>
              </a:ext>
            </a:extLst>
          </p:cNvPr>
          <p:cNvSpPr>
            <a:spLocks noGrp="1"/>
          </p:cNvSpPr>
          <p:nvPr>
            <p:ph type="body" sz="quarter" idx="19"/>
          </p:nvPr>
        </p:nvSpPr>
        <p:spPr>
          <a:xfrm>
            <a:off x="0" y="2455024"/>
            <a:ext cx="11773397" cy="4083888"/>
          </a:xfrm>
        </p:spPr>
        <p:txBody>
          <a:bodyPr/>
          <a:lstStyle/>
          <a:p>
            <a:pPr marL="342900" indent="-342900">
              <a:buFont typeface="Arial" panose="020B0604020202020204" pitchFamily="34" charset="0"/>
              <a:buChar char="•"/>
            </a:pPr>
            <a:r>
              <a:rPr lang="en-US" dirty="0"/>
              <a:t>The main purpose of an intelligent virtual assistant is to answer questions that users may have. It will be capable to perform general interactions, searching topics on the Wikipedia, send emails, play songs, and many more tasks.</a:t>
            </a:r>
            <a:r>
              <a:rPr lang="en-US" cap="all" dirty="0"/>
              <a:t> </a:t>
            </a:r>
            <a:endParaRPr lang="en-US" cap="all"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Virtual assistants can tremendously save you time. We spend hours in online research and then making the report in our terms of understanding. Alpha assistant can do that for you. Provide a topic for research and continue with your tasks while Alpha does the research. </a:t>
            </a:r>
          </a:p>
        </p:txBody>
      </p:sp>
      <p:sp>
        <p:nvSpPr>
          <p:cNvPr id="3" name="Footer Placeholder 2">
            <a:extLst>
              <a:ext uri="{FF2B5EF4-FFF2-40B4-BE49-F238E27FC236}">
                <a16:creationId xmlns:a16="http://schemas.microsoft.com/office/drawing/2014/main" id="{B04C11C9-3DF6-471E-87C0-4DCED41031D4}"/>
              </a:ext>
            </a:extLst>
          </p:cNvPr>
          <p:cNvSpPr>
            <a:spLocks noGrp="1"/>
          </p:cNvSpPr>
          <p:nvPr>
            <p:ph type="ftr" sz="quarter" idx="17"/>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B2228214-87DB-4B3A-BD81-9A709A69BAAC}"/>
              </a:ext>
            </a:extLst>
          </p:cNvPr>
          <p:cNvSpPr>
            <a:spLocks noGrp="1"/>
          </p:cNvSpPr>
          <p:nvPr>
            <p:ph type="sldNum" sz="quarter" idx="18"/>
          </p:nvPr>
        </p:nvSpPr>
        <p:spPr/>
        <p:txBody>
          <a:bodyPr/>
          <a:lstStyle/>
          <a:p>
            <a:fld id="{8699F50C-BE38-4BD0-BA84-9B090E1F2B9B}" type="slidenum">
              <a:rPr lang="en-US" smtClean="0"/>
              <a:pPr/>
              <a:t>5</a:t>
            </a:fld>
            <a:endParaRPr lang="en-US" dirty="0"/>
          </a:p>
        </p:txBody>
      </p:sp>
    </p:spTree>
    <p:extLst>
      <p:ext uri="{BB962C8B-B14F-4D97-AF65-F5344CB8AC3E}">
        <p14:creationId xmlns:p14="http://schemas.microsoft.com/office/powerpoint/2010/main" val="310042212"/>
      </p:ext>
    </p:extLst>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3">
            <a:extLst>
              <a:ext uri="{FF2B5EF4-FFF2-40B4-BE49-F238E27FC236}">
                <a16:creationId xmlns:a16="http://schemas.microsoft.com/office/drawing/2014/main" id="{F64048FA-1C7E-4BEF-8273-A6490A2211F4}"/>
              </a:ext>
            </a:extLst>
          </p:cNvPr>
          <p:cNvSpPr>
            <a:spLocks noGrp="1"/>
          </p:cNvSpPr>
          <p:nvPr>
            <p:ph type="title"/>
          </p:nvPr>
        </p:nvSpPr>
        <p:spPr/>
        <p:txBody>
          <a:bodyPr/>
          <a:lstStyle/>
          <a:p>
            <a:r>
              <a:rPr lang="en-US" dirty="0"/>
              <a:t>EXSISTING SYSTEM:</a:t>
            </a:r>
          </a:p>
        </p:txBody>
      </p:sp>
      <p:sp>
        <p:nvSpPr>
          <p:cNvPr id="3" name="Footer Placeholder 2">
            <a:extLst>
              <a:ext uri="{FF2B5EF4-FFF2-40B4-BE49-F238E27FC236}">
                <a16:creationId xmlns:a16="http://schemas.microsoft.com/office/drawing/2014/main" id="{16764F18-9B71-4D59-80A4-C9436CB2F479}"/>
              </a:ext>
            </a:extLst>
          </p:cNvPr>
          <p:cNvSpPr>
            <a:spLocks noGrp="1"/>
          </p:cNvSpPr>
          <p:nvPr>
            <p:ph type="ftr" sz="quarter" idx="17"/>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7553D90E-F2EA-4BA1-ACBD-9D3D0EB22C8A}"/>
              </a:ext>
            </a:extLst>
          </p:cNvPr>
          <p:cNvSpPr>
            <a:spLocks noGrp="1"/>
          </p:cNvSpPr>
          <p:nvPr>
            <p:ph type="sldNum" sz="quarter" idx="18"/>
          </p:nvPr>
        </p:nvSpPr>
        <p:spPr/>
        <p:txBody>
          <a:bodyPr/>
          <a:lstStyle/>
          <a:p>
            <a:fld id="{8699F50C-BE38-4BD0-BA84-9B090E1F2B9B}" type="slidenum">
              <a:rPr lang="en-US" smtClean="0"/>
              <a:pPr/>
              <a:t>6</a:t>
            </a:fld>
            <a:endParaRPr lang="en-US" dirty="0"/>
          </a:p>
        </p:txBody>
      </p:sp>
      <p:sp>
        <p:nvSpPr>
          <p:cNvPr id="8" name="Rectangle 7"/>
          <p:cNvSpPr/>
          <p:nvPr/>
        </p:nvSpPr>
        <p:spPr>
          <a:xfrm>
            <a:off x="338530" y="2510279"/>
            <a:ext cx="10555893" cy="2692788"/>
          </a:xfrm>
          <a:prstGeom prst="rect">
            <a:avLst/>
          </a:prstGeom>
        </p:spPr>
        <p:txBody>
          <a:bodyPr wrap="square">
            <a:spAutoFit/>
          </a:bodyPr>
          <a:lstStyle/>
          <a:p>
            <a:pPr marL="342900" marR="0" lvl="0" indent="-342900">
              <a:lnSpc>
                <a:spcPct val="115000"/>
              </a:lnSpc>
              <a:spcBef>
                <a:spcPts val="500"/>
              </a:spcBef>
              <a:spcAft>
                <a:spcPts val="0"/>
              </a:spcAft>
              <a:buSzPts val="1600"/>
              <a:buFont typeface="Wingdings" panose="05000000000000000000" pitchFamily="2" charset="2"/>
              <a:buChar char=""/>
            </a:pPr>
            <a:r>
              <a:rPr lang="en-US" dirty="0">
                <a:solidFill>
                  <a:schemeClr val="bg1"/>
                </a:solidFill>
                <a:ea typeface="Times New Roman" panose="02020603050405020304" pitchFamily="18" charset="0"/>
                <a:cs typeface="Times New Roman" panose="02020603050405020304" pitchFamily="18" charset="0"/>
              </a:rPr>
              <a:t>The existing systems available like Cortona and Alexa</a:t>
            </a:r>
            <a:endParaRPr lang="en-US" sz="1100" dirty="0">
              <a:solidFill>
                <a:schemeClr val="bg1"/>
              </a:solidFill>
              <a:ea typeface="Times New Roman" panose="02020603050405020304" pitchFamily="18" charset="0"/>
              <a:cs typeface="Times New Roman" panose="02020603050405020304" pitchFamily="18" charset="0"/>
            </a:endParaRPr>
          </a:p>
          <a:p>
            <a:pPr marL="457200" marR="0">
              <a:lnSpc>
                <a:spcPct val="115000"/>
              </a:lnSpc>
              <a:spcBef>
                <a:spcPts val="0"/>
              </a:spcBef>
              <a:spcAft>
                <a:spcPts val="0"/>
              </a:spcAft>
            </a:pPr>
            <a:r>
              <a:rPr lang="en-US" dirty="0">
                <a:solidFill>
                  <a:schemeClr val="bg1"/>
                </a:solidFill>
                <a:ea typeface="Times New Roman" panose="02020603050405020304" pitchFamily="18" charset="0"/>
                <a:cs typeface="Times New Roman" panose="02020603050405020304" pitchFamily="18" charset="0"/>
              </a:rPr>
              <a:t>Are very much costly. They are not available at the affordable price for many people</a:t>
            </a:r>
            <a:r>
              <a:rPr lang="en-US" dirty="0" smtClean="0">
                <a:solidFill>
                  <a:schemeClr val="bg1"/>
                </a:solidFill>
                <a:ea typeface="Times New Roman" panose="02020603050405020304" pitchFamily="18" charset="0"/>
                <a:cs typeface="Times New Roman" panose="02020603050405020304" pitchFamily="18" charset="0"/>
              </a:rPr>
              <a:t>.</a:t>
            </a:r>
          </a:p>
          <a:p>
            <a:pPr marL="457200" marR="0">
              <a:lnSpc>
                <a:spcPct val="115000"/>
              </a:lnSpc>
              <a:spcBef>
                <a:spcPts val="0"/>
              </a:spcBef>
              <a:spcAft>
                <a:spcPts val="0"/>
              </a:spcAft>
            </a:pPr>
            <a:endParaRPr lang="en-US" sz="1100" dirty="0" smtClean="0">
              <a:solidFill>
                <a:schemeClr val="bg1"/>
              </a:solidFill>
              <a:ea typeface="Times New Roman" panose="02020603050405020304" pitchFamily="18" charset="0"/>
              <a:cs typeface="Times New Roman" panose="02020603050405020304" pitchFamily="18" charset="0"/>
            </a:endParaRPr>
          </a:p>
          <a:p>
            <a:pPr marL="457200" marR="0">
              <a:lnSpc>
                <a:spcPct val="115000"/>
              </a:lnSpc>
              <a:spcBef>
                <a:spcPts val="0"/>
              </a:spcBef>
              <a:spcAft>
                <a:spcPts val="0"/>
              </a:spcAft>
            </a:pPr>
            <a:endParaRPr lang="en-US" sz="1100" dirty="0">
              <a:solidFill>
                <a:schemeClr val="bg1"/>
              </a:solidFill>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1000"/>
              </a:spcAft>
              <a:buSzPts val="1600"/>
              <a:buFont typeface="Wingdings" panose="05000000000000000000" pitchFamily="2" charset="2"/>
              <a:buChar char=""/>
            </a:pPr>
            <a:r>
              <a:rPr lang="en-US" dirty="0">
                <a:solidFill>
                  <a:schemeClr val="bg1"/>
                </a:solidFill>
                <a:ea typeface="Times New Roman" panose="02020603050405020304" pitchFamily="18" charset="0"/>
                <a:cs typeface="Times New Roman" panose="02020603050405020304" pitchFamily="18" charset="0"/>
              </a:rPr>
              <a:t>We already have multiple virtual assistants. But we hardly use it. There are number of people who have issues in voice recognition. These systems can understand English phrases but they fail to recognize in our accent. Our way of pronunciation is way distinct from theirs. Also, they are easy to use on mobile devices than desktop systems. There is need of a virtual assistant that can understand English in Indian accent and work on desktop system</a:t>
            </a:r>
            <a:endParaRPr lang="en-US" sz="1100" dirty="0">
              <a:solidFill>
                <a:schemeClr val="bg1"/>
              </a:solidFill>
              <a:effectLs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3707689"/>
      </p:ext>
    </p:extLst>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3">
            <a:extLst>
              <a:ext uri="{FF2B5EF4-FFF2-40B4-BE49-F238E27FC236}">
                <a16:creationId xmlns:a16="http://schemas.microsoft.com/office/drawing/2014/main" id="{F64048FA-1C7E-4BEF-8273-A6490A2211F4}"/>
              </a:ext>
            </a:extLst>
          </p:cNvPr>
          <p:cNvSpPr>
            <a:spLocks noGrp="1"/>
          </p:cNvSpPr>
          <p:nvPr>
            <p:ph type="title"/>
          </p:nvPr>
        </p:nvSpPr>
        <p:spPr/>
        <p:txBody>
          <a:bodyPr/>
          <a:lstStyle/>
          <a:p>
            <a:r>
              <a:rPr lang="en-US" b="0" dirty="0" smtClean="0"/>
              <a:t>SCOPE : </a:t>
            </a:r>
            <a:endParaRPr lang="en-US" b="0" dirty="0"/>
          </a:p>
        </p:txBody>
      </p:sp>
      <p:sp>
        <p:nvSpPr>
          <p:cNvPr id="3" name="Footer Placeholder 2">
            <a:extLst>
              <a:ext uri="{FF2B5EF4-FFF2-40B4-BE49-F238E27FC236}">
                <a16:creationId xmlns:a16="http://schemas.microsoft.com/office/drawing/2014/main" id="{16764F18-9B71-4D59-80A4-C9436CB2F479}"/>
              </a:ext>
            </a:extLst>
          </p:cNvPr>
          <p:cNvSpPr>
            <a:spLocks noGrp="1"/>
          </p:cNvSpPr>
          <p:nvPr>
            <p:ph type="ftr" sz="quarter" idx="17"/>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7553D90E-F2EA-4BA1-ACBD-9D3D0EB22C8A}"/>
              </a:ext>
            </a:extLst>
          </p:cNvPr>
          <p:cNvSpPr>
            <a:spLocks noGrp="1"/>
          </p:cNvSpPr>
          <p:nvPr>
            <p:ph type="sldNum" sz="quarter" idx="18"/>
          </p:nvPr>
        </p:nvSpPr>
        <p:spPr/>
        <p:txBody>
          <a:bodyPr/>
          <a:lstStyle/>
          <a:p>
            <a:fld id="{8699F50C-BE38-4BD0-BA84-9B090E1F2B9B}" type="slidenum">
              <a:rPr lang="en-US" smtClean="0"/>
              <a:pPr/>
              <a:t>7</a:t>
            </a:fld>
            <a:endParaRPr lang="en-US" dirty="0"/>
          </a:p>
        </p:txBody>
      </p:sp>
      <p:sp>
        <p:nvSpPr>
          <p:cNvPr id="5" name="Rectangle 4"/>
          <p:cNvSpPr/>
          <p:nvPr/>
        </p:nvSpPr>
        <p:spPr>
          <a:xfrm>
            <a:off x="696685" y="1828188"/>
            <a:ext cx="9583783" cy="3046988"/>
          </a:xfrm>
          <a:prstGeom prst="rect">
            <a:avLst/>
          </a:prstGeom>
        </p:spPr>
        <p:txBody>
          <a:bodyPr wrap="square">
            <a:spAutoFit/>
          </a:bodyPr>
          <a:lstStyle/>
          <a:p>
            <a:r>
              <a:rPr lang="en-US" sz="2400" dirty="0">
                <a:solidFill>
                  <a:schemeClr val="bg1"/>
                </a:solidFill>
              </a:rPr>
              <a:t>Presently, Alpha is being developed as an virtual </a:t>
            </a:r>
            <a:r>
              <a:rPr lang="en-US" sz="2400" dirty="0" smtClean="0">
                <a:solidFill>
                  <a:schemeClr val="bg1"/>
                </a:solidFill>
              </a:rPr>
              <a:t>assistant. Among </a:t>
            </a:r>
            <a:r>
              <a:rPr lang="en-US" sz="2400" dirty="0">
                <a:solidFill>
                  <a:schemeClr val="bg1"/>
                </a:solidFill>
              </a:rPr>
              <a:t>the Various roles played by Alpha are</a:t>
            </a:r>
            <a:r>
              <a:rPr lang="en-US" sz="2400" dirty="0" smtClean="0">
                <a:solidFill>
                  <a:schemeClr val="bg1"/>
                </a:solidFill>
              </a:rPr>
              <a:t>:</a:t>
            </a:r>
          </a:p>
          <a:p>
            <a:pPr marL="342900" indent="-342900">
              <a:buAutoNum type="arabicPeriod"/>
            </a:pPr>
            <a:r>
              <a:rPr lang="en-US" sz="2400" dirty="0" smtClean="0">
                <a:solidFill>
                  <a:schemeClr val="bg1"/>
                </a:solidFill>
              </a:rPr>
              <a:t>Search </a:t>
            </a:r>
            <a:r>
              <a:rPr lang="en-US" sz="2400" dirty="0">
                <a:solidFill>
                  <a:schemeClr val="bg1"/>
                </a:solidFill>
              </a:rPr>
              <a:t>Engine with voice interactions2. </a:t>
            </a:r>
            <a:endParaRPr lang="en-US" sz="2400" dirty="0" smtClean="0">
              <a:solidFill>
                <a:schemeClr val="bg1"/>
              </a:solidFill>
            </a:endParaRPr>
          </a:p>
          <a:p>
            <a:pPr marL="342900" indent="-342900">
              <a:buAutoNum type="arabicPeriod"/>
            </a:pPr>
            <a:r>
              <a:rPr lang="en-US" sz="2400" dirty="0" smtClean="0">
                <a:solidFill>
                  <a:schemeClr val="bg1"/>
                </a:solidFill>
              </a:rPr>
              <a:t>Play </a:t>
            </a:r>
            <a:r>
              <a:rPr lang="en-US" sz="2400" dirty="0">
                <a:solidFill>
                  <a:schemeClr val="bg1"/>
                </a:solidFill>
              </a:rPr>
              <a:t>Music, Open </a:t>
            </a:r>
            <a:r>
              <a:rPr lang="en-US" sz="2400" dirty="0" smtClean="0">
                <a:solidFill>
                  <a:schemeClr val="bg1"/>
                </a:solidFill>
              </a:rPr>
              <a:t>YouTube </a:t>
            </a:r>
            <a:r>
              <a:rPr lang="en-US" sz="2400" dirty="0">
                <a:solidFill>
                  <a:schemeClr val="bg1"/>
                </a:solidFill>
              </a:rPr>
              <a:t>3. </a:t>
            </a:r>
            <a:endParaRPr lang="en-US" sz="2400" dirty="0" smtClean="0">
              <a:solidFill>
                <a:schemeClr val="bg1"/>
              </a:solidFill>
            </a:endParaRPr>
          </a:p>
          <a:p>
            <a:pPr marL="342900" indent="-342900">
              <a:buAutoNum type="arabicPeriod"/>
            </a:pPr>
            <a:r>
              <a:rPr lang="en-US" sz="2400" dirty="0" smtClean="0">
                <a:solidFill>
                  <a:schemeClr val="bg1"/>
                </a:solidFill>
              </a:rPr>
              <a:t>Tell </a:t>
            </a:r>
            <a:r>
              <a:rPr lang="en-US" sz="2400" dirty="0">
                <a:solidFill>
                  <a:schemeClr val="bg1"/>
                </a:solidFill>
              </a:rPr>
              <a:t>Jokes.4. </a:t>
            </a:r>
            <a:endParaRPr lang="en-US" sz="2400" dirty="0" smtClean="0">
              <a:solidFill>
                <a:schemeClr val="bg1"/>
              </a:solidFill>
            </a:endParaRPr>
          </a:p>
          <a:p>
            <a:pPr marL="342900" indent="-342900">
              <a:buAutoNum type="arabicPeriod"/>
            </a:pPr>
            <a:r>
              <a:rPr lang="en-US" sz="2400" dirty="0" smtClean="0">
                <a:solidFill>
                  <a:schemeClr val="bg1"/>
                </a:solidFill>
              </a:rPr>
              <a:t>tells </a:t>
            </a:r>
            <a:r>
              <a:rPr lang="en-US" sz="2400" dirty="0">
                <a:solidFill>
                  <a:schemeClr val="bg1"/>
                </a:solidFill>
              </a:rPr>
              <a:t>Time And Date.5. </a:t>
            </a:r>
            <a:endParaRPr lang="en-US" sz="2400" dirty="0" smtClean="0">
              <a:solidFill>
                <a:schemeClr val="bg1"/>
              </a:solidFill>
            </a:endParaRPr>
          </a:p>
          <a:p>
            <a:pPr marL="342900" indent="-342900">
              <a:buAutoNum type="arabicPeriod"/>
            </a:pPr>
            <a:r>
              <a:rPr lang="en-US" sz="2400" dirty="0" smtClean="0">
                <a:solidFill>
                  <a:schemeClr val="bg1"/>
                </a:solidFill>
              </a:rPr>
              <a:t>Replies </a:t>
            </a:r>
            <a:r>
              <a:rPr lang="en-US" sz="2400" dirty="0">
                <a:solidFill>
                  <a:schemeClr val="bg1"/>
                </a:solidFill>
              </a:rPr>
              <a:t>How Are You</a:t>
            </a:r>
            <a:r>
              <a:rPr lang="en-US" sz="2400" dirty="0" smtClean="0">
                <a:solidFill>
                  <a:schemeClr val="bg1"/>
                </a:solidFill>
              </a:rPr>
              <a:t>.</a:t>
            </a:r>
          </a:p>
          <a:p>
            <a:pPr marL="342900" indent="-342900">
              <a:buAutoNum type="arabicPeriod"/>
            </a:pPr>
            <a:r>
              <a:rPr lang="en-US" sz="2400" dirty="0" smtClean="0">
                <a:solidFill>
                  <a:schemeClr val="bg1"/>
                </a:solidFill>
              </a:rPr>
              <a:t>6</a:t>
            </a:r>
            <a:r>
              <a:rPr lang="en-US" sz="2400" dirty="0">
                <a:solidFill>
                  <a:schemeClr val="bg1"/>
                </a:solidFill>
              </a:rPr>
              <a:t>. Reads Information From </a:t>
            </a:r>
            <a:r>
              <a:rPr lang="en-US" sz="2400" dirty="0" smtClean="0">
                <a:solidFill>
                  <a:schemeClr val="bg1"/>
                </a:solidFill>
              </a:rPr>
              <a:t>Wikipedia.</a:t>
            </a:r>
            <a:endParaRPr lang="en-US" sz="2400" dirty="0">
              <a:solidFill>
                <a:schemeClr val="bg1"/>
              </a:solidFill>
            </a:endParaRPr>
          </a:p>
        </p:txBody>
      </p:sp>
    </p:spTree>
    <p:extLst>
      <p:ext uri="{BB962C8B-B14F-4D97-AF65-F5344CB8AC3E}">
        <p14:creationId xmlns:p14="http://schemas.microsoft.com/office/powerpoint/2010/main" val="327052064"/>
      </p:ext>
    </p:extLst>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3">
            <a:extLst>
              <a:ext uri="{FF2B5EF4-FFF2-40B4-BE49-F238E27FC236}">
                <a16:creationId xmlns:a16="http://schemas.microsoft.com/office/drawing/2014/main" id="{F64048FA-1C7E-4BEF-8273-A6490A2211F4}"/>
              </a:ext>
            </a:extLst>
          </p:cNvPr>
          <p:cNvSpPr>
            <a:spLocks noGrp="1"/>
          </p:cNvSpPr>
          <p:nvPr>
            <p:ph type="title"/>
          </p:nvPr>
        </p:nvSpPr>
        <p:spPr/>
        <p:txBody>
          <a:bodyPr>
            <a:normAutofit/>
          </a:bodyPr>
          <a:lstStyle/>
          <a:p>
            <a:r>
              <a:rPr lang="en-US" sz="3100" dirty="0"/>
              <a:t>HARDWARE AND SOFTWARE REQUIREMENTS:</a:t>
            </a:r>
            <a:r>
              <a:rPr lang="en-US" dirty="0"/>
              <a:t/>
            </a:r>
            <a:br>
              <a:rPr lang="en-US" dirty="0"/>
            </a:br>
            <a:endParaRPr lang="en-US" b="0" dirty="0"/>
          </a:p>
        </p:txBody>
      </p:sp>
      <p:sp>
        <p:nvSpPr>
          <p:cNvPr id="3" name="Footer Placeholder 2">
            <a:extLst>
              <a:ext uri="{FF2B5EF4-FFF2-40B4-BE49-F238E27FC236}">
                <a16:creationId xmlns:a16="http://schemas.microsoft.com/office/drawing/2014/main" id="{16764F18-9B71-4D59-80A4-C9436CB2F479}"/>
              </a:ext>
            </a:extLst>
          </p:cNvPr>
          <p:cNvSpPr>
            <a:spLocks noGrp="1"/>
          </p:cNvSpPr>
          <p:nvPr>
            <p:ph type="ftr" sz="quarter" idx="17"/>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7553D90E-F2EA-4BA1-ACBD-9D3D0EB22C8A}"/>
              </a:ext>
            </a:extLst>
          </p:cNvPr>
          <p:cNvSpPr>
            <a:spLocks noGrp="1"/>
          </p:cNvSpPr>
          <p:nvPr>
            <p:ph type="sldNum" sz="quarter" idx="18"/>
          </p:nvPr>
        </p:nvSpPr>
        <p:spPr/>
        <p:txBody>
          <a:bodyPr/>
          <a:lstStyle/>
          <a:p>
            <a:fld id="{8699F50C-BE38-4BD0-BA84-9B090E1F2B9B}" type="slidenum">
              <a:rPr lang="en-US" smtClean="0"/>
              <a:pPr/>
              <a:t>8</a:t>
            </a:fld>
            <a:endParaRPr lang="en-US" dirty="0"/>
          </a:p>
        </p:txBody>
      </p:sp>
      <p:sp>
        <p:nvSpPr>
          <p:cNvPr id="5" name="Rectangle 4"/>
          <p:cNvSpPr/>
          <p:nvPr/>
        </p:nvSpPr>
        <p:spPr>
          <a:xfrm>
            <a:off x="696685" y="1828188"/>
            <a:ext cx="9583783" cy="4524315"/>
          </a:xfrm>
          <a:prstGeom prst="rect">
            <a:avLst/>
          </a:prstGeom>
        </p:spPr>
        <p:txBody>
          <a:bodyPr wrap="square">
            <a:spAutoFit/>
          </a:bodyPr>
          <a:lstStyle/>
          <a:p>
            <a:r>
              <a:rPr lang="en-US" sz="2400" dirty="0">
                <a:solidFill>
                  <a:schemeClr val="bg1"/>
                </a:solidFill>
              </a:rPr>
              <a:t>The software is designed to be light weighted so that it does not be a burden on the machine running it. This system is being build keeping in mind the generally available hardware and software compatibility. Here are the minimum hardware and software requirement for virtual assistant.</a:t>
            </a:r>
          </a:p>
          <a:p>
            <a:r>
              <a:rPr lang="en-US" sz="2400" b="1" dirty="0">
                <a:solidFill>
                  <a:schemeClr val="bg1"/>
                </a:solidFill>
              </a:rPr>
              <a:t>Hardware:</a:t>
            </a:r>
            <a:endParaRPr lang="en-US" sz="2400" dirty="0">
              <a:solidFill>
                <a:schemeClr val="bg1"/>
              </a:solidFill>
            </a:endParaRPr>
          </a:p>
          <a:p>
            <a:r>
              <a:rPr lang="en-US" sz="2400" dirty="0">
                <a:solidFill>
                  <a:schemeClr val="bg1"/>
                </a:solidFill>
              </a:rPr>
              <a:t>•	Pentium-pro processor or later.</a:t>
            </a:r>
          </a:p>
          <a:p>
            <a:r>
              <a:rPr lang="en-US" sz="2400" dirty="0">
                <a:solidFill>
                  <a:schemeClr val="bg1"/>
                </a:solidFill>
              </a:rPr>
              <a:t>•	RAM 512MB or more.</a:t>
            </a:r>
          </a:p>
          <a:p>
            <a:r>
              <a:rPr lang="en-US" sz="2400" b="1" dirty="0">
                <a:solidFill>
                  <a:schemeClr val="bg1"/>
                </a:solidFill>
              </a:rPr>
              <a:t>Software:</a:t>
            </a:r>
            <a:endParaRPr lang="en-US" sz="2400" dirty="0">
              <a:solidFill>
                <a:schemeClr val="bg1"/>
              </a:solidFill>
            </a:endParaRPr>
          </a:p>
          <a:p>
            <a:r>
              <a:rPr lang="en-US" sz="2400" dirty="0">
                <a:solidFill>
                  <a:schemeClr val="bg1"/>
                </a:solidFill>
              </a:rPr>
              <a:t>•	Windows 7(32-bit) or above.</a:t>
            </a:r>
          </a:p>
          <a:p>
            <a:r>
              <a:rPr lang="en-US" sz="2400" dirty="0">
                <a:solidFill>
                  <a:schemeClr val="bg1"/>
                </a:solidFill>
              </a:rPr>
              <a:t>•	Python Version 3</a:t>
            </a:r>
          </a:p>
          <a:p>
            <a:r>
              <a:rPr lang="en-US" sz="2400" dirty="0">
                <a:solidFill>
                  <a:schemeClr val="bg1"/>
                </a:solidFill>
              </a:rPr>
              <a:t>•	Tkinter</a:t>
            </a:r>
          </a:p>
          <a:p>
            <a:endParaRPr lang="en-US" sz="2400" dirty="0">
              <a:solidFill>
                <a:schemeClr val="bg1"/>
              </a:solidFill>
            </a:endParaRPr>
          </a:p>
        </p:txBody>
      </p:sp>
    </p:spTree>
    <p:extLst>
      <p:ext uri="{BB962C8B-B14F-4D97-AF65-F5344CB8AC3E}">
        <p14:creationId xmlns:p14="http://schemas.microsoft.com/office/powerpoint/2010/main" val="3907301048"/>
      </p:ext>
    </p:extLst>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9</a:t>
            </a:fld>
            <a:endParaRPr lang="en-US" dirty="0"/>
          </a:p>
        </p:txBody>
      </p:sp>
      <p:pic>
        <p:nvPicPr>
          <p:cNvPr id="2" name="Picture 1"/>
          <p:cNvPicPr>
            <a:picLocks noChangeAspect="1"/>
          </p:cNvPicPr>
          <p:nvPr/>
        </p:nvPicPr>
        <p:blipFill>
          <a:blip r:embed="rId2"/>
          <a:stretch>
            <a:fillRect/>
          </a:stretch>
        </p:blipFill>
        <p:spPr>
          <a:xfrm>
            <a:off x="156754" y="300446"/>
            <a:ext cx="11612880" cy="6178731"/>
          </a:xfrm>
          <a:prstGeom prst="rect">
            <a:avLst/>
          </a:prstGeom>
        </p:spPr>
      </p:pic>
    </p:spTree>
    <p:extLst>
      <p:ext uri="{BB962C8B-B14F-4D97-AF65-F5344CB8AC3E}">
        <p14:creationId xmlns:p14="http://schemas.microsoft.com/office/powerpoint/2010/main" val="462515534"/>
      </p:ext>
    </p:extLst>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Office Theme">
  <a:themeElements>
    <a:clrScheme name="Custom 13">
      <a:dk1>
        <a:srgbClr val="3F3F3F"/>
      </a:dk1>
      <a:lt1>
        <a:srgbClr val="FFFFFF"/>
      </a:lt1>
      <a:dk2>
        <a:srgbClr val="F2F2F2"/>
      </a:dk2>
      <a:lt2>
        <a:srgbClr val="A5A5A5"/>
      </a:lt2>
      <a:accent1>
        <a:srgbClr val="00194C"/>
      </a:accent1>
      <a:accent2>
        <a:srgbClr val="EAB200"/>
      </a:accent2>
      <a:accent3>
        <a:srgbClr val="F2F2F2"/>
      </a:accent3>
      <a:accent4>
        <a:srgbClr val="954F72"/>
      </a:accent4>
      <a:accent5>
        <a:srgbClr val="00843B"/>
      </a:accent5>
      <a:accent6>
        <a:srgbClr val="014067"/>
      </a:accent6>
      <a:hlink>
        <a:srgbClr val="00194C"/>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027928_Hexagon presentation dark_AAS_v4" id="{00715B48-F6B0-4FD0-BA2D-34714F23D55A}" vid="{445656DE-313E-4A78-B834-A775A8573B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40343A-75DB-4E03-95EA-4A75BA0D7FF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9C3589D-EF2D-4AF3-8B55-088F4B14D6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B759597-1FA4-4F46-9BA8-01240C5602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Hexagon presentation dark</Template>
  <TotalTime>0</TotalTime>
  <Words>630</Words>
  <Application>Microsoft Office PowerPoint</Application>
  <PresentationFormat>Widescreen</PresentationFormat>
  <Paragraphs>95</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Black</vt:lpstr>
      <vt:lpstr>Calibri</vt:lpstr>
      <vt:lpstr>Calibri Light</vt:lpstr>
      <vt:lpstr>CiscoSans ExtraLight</vt:lpstr>
      <vt:lpstr>Gill Sans SemiBold</vt:lpstr>
      <vt:lpstr>Times New Roman</vt:lpstr>
      <vt:lpstr>Wingdings</vt:lpstr>
      <vt:lpstr>Office Theme</vt:lpstr>
      <vt:lpstr>Alpha Assistant</vt:lpstr>
      <vt:lpstr>PROJECT MEMBERS</vt:lpstr>
      <vt:lpstr>INTRODUCTION</vt:lpstr>
      <vt:lpstr>PROBLEM STATEMENT</vt:lpstr>
      <vt:lpstr>PURPOSE OF THE SYSTEM</vt:lpstr>
      <vt:lpstr>EXSISTING SYSTEM:</vt:lpstr>
      <vt:lpstr>SCOPE : </vt:lpstr>
      <vt:lpstr>HARDWARE AND SOFTWARE REQUIREMENTS: </vt:lpstr>
      <vt:lpstr>PowerPoint Presentation</vt:lpstr>
      <vt:lpstr>PowerPoint Presentation</vt:lpstr>
      <vt:lpstr>INPUT:</vt:lpstr>
      <vt:lpstr>PowerPoint Presentation</vt:lpstr>
      <vt:lpstr>PowerPoint Presentation</vt:lpstr>
      <vt:lpstr>PowerPoint Presentation</vt:lpstr>
      <vt:lpstr>PowerPoint Presentation</vt:lpstr>
      <vt:lpstr>PowerPoint Presentation</vt:lpstr>
      <vt:lpstr>PowerPoint Presentation</vt:lpstr>
      <vt:lpstr>Future of Voice Assistants: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2021-05-15T06:12:29Z</dcterms:created>
  <dcterms:modified xsi:type="dcterms:W3CDTF">2021-05-18T05:11:56Z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